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8826d0cf0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4182a1a4b4264"/>
  </p:sldMasterIdLst>
  <p:sldIdLst>
    <p:sldId xmlns:r="http://schemas.openxmlformats.org/officeDocument/2006/relationships" id="256" r:id="R68c0718d8b7b4a98"/>
    <p:sldId xmlns:r="http://schemas.openxmlformats.org/officeDocument/2006/relationships" id="257" r:id="R0baea58b693b479a"/>
    <p:sldId xmlns:r="http://schemas.openxmlformats.org/officeDocument/2006/relationships" id="258" r:id="Rc85bfdf318084be5"/>
    <p:sldId xmlns:r="http://schemas.openxmlformats.org/officeDocument/2006/relationships" id="259" r:id="Rc97a2a3a27be4d48"/>
    <p:sldId xmlns:r="http://schemas.openxmlformats.org/officeDocument/2006/relationships" id="260" r:id="Rc505a96317964131"/>
    <p:sldId xmlns:r="http://schemas.openxmlformats.org/officeDocument/2006/relationships" id="261" r:id="R1d07ac84f541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4182a1a4b4264" /><Relationship Type="http://schemas.openxmlformats.org/officeDocument/2006/relationships/slide" Target="/ppt/slides/slide1.xml" Id="R68c0718d8b7b4a98" /><Relationship Type="http://schemas.openxmlformats.org/officeDocument/2006/relationships/slide" Target="/ppt/slides/slide2.xml" Id="R0baea58b693b479a" /><Relationship Type="http://schemas.openxmlformats.org/officeDocument/2006/relationships/slide" Target="/ppt/slides/slide3.xml" Id="Rc85bfdf318084be5" /><Relationship Type="http://schemas.openxmlformats.org/officeDocument/2006/relationships/slide" Target="/ppt/slides/slide4.xml" Id="Rc97a2a3a27be4d48" /><Relationship Type="http://schemas.openxmlformats.org/officeDocument/2006/relationships/slide" Target="/ppt/slides/slide5.xml" Id="Rc505a96317964131" /><Relationship Type="http://schemas.openxmlformats.org/officeDocument/2006/relationships/slide" Target="/ppt/slides/slide6.xml" Id="R1d07ac84f541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968ddf390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5a3780e884c1d" /><Relationship Type="http://schemas.openxmlformats.org/officeDocument/2006/relationships/theme" Target="/ppt/slideMasters/theme/theme1.xml" Id="R28408a39391c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5a3780e88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0852fe9b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46abad9f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766e87921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4a2d6498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0c4174f11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913172699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JSJ INVEST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2 652 805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19 955 183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20 371 832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Nansensgate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912 220 850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JSJ INVEST AS</a:t>
            </a:r>
          </a:p>
        </p:txBody>
      </p:sp>
    </p:spTree>
  </p:cSld>
  <p:clrMapOvr>
    <a:masterClrMapping xmlns:a="http://schemas.openxmlformats.org/drawingml/2006/main"/>
  </p:clrMapOvr>
</p:sld>
</file>