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3df3ed6afb4a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6ae7c5c5894a0a"/>
  </p:sldMasterIdLst>
  <p:sldIdLst>
    <p:sldId xmlns:r="http://schemas.openxmlformats.org/officeDocument/2006/relationships" id="256" r:id="Ra715c256b1714781"/>
    <p:sldId xmlns:r="http://schemas.openxmlformats.org/officeDocument/2006/relationships" id="257" r:id="R2304ff066f744a04"/>
    <p:sldId xmlns:r="http://schemas.openxmlformats.org/officeDocument/2006/relationships" id="258" r:id="Re25cd3c5ceff4355"/>
    <p:sldId xmlns:r="http://schemas.openxmlformats.org/officeDocument/2006/relationships" id="259" r:id="R6ebaceae3a274e4b"/>
    <p:sldId xmlns:r="http://schemas.openxmlformats.org/officeDocument/2006/relationships" id="260" r:id="R1a2e70987b1c426e"/>
    <p:sldId xmlns:r="http://schemas.openxmlformats.org/officeDocument/2006/relationships" id="261" r:id="R1473ebfcd7f34510"/>
    <p:sldId xmlns:r="http://schemas.openxmlformats.org/officeDocument/2006/relationships" id="262" r:id="Rf15b5658afbc48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6ae7c5c5894a0a" /><Relationship Type="http://schemas.openxmlformats.org/officeDocument/2006/relationships/slide" Target="/ppt/slides/slide1.xml" Id="Ra715c256b1714781" /><Relationship Type="http://schemas.openxmlformats.org/officeDocument/2006/relationships/slide" Target="/ppt/slides/slide2.xml" Id="R2304ff066f744a04" /><Relationship Type="http://schemas.openxmlformats.org/officeDocument/2006/relationships/slide" Target="/ppt/slides/slide3.xml" Id="Re25cd3c5ceff4355" /><Relationship Type="http://schemas.openxmlformats.org/officeDocument/2006/relationships/slide" Target="/ppt/slides/slide4.xml" Id="R6ebaceae3a274e4b" /><Relationship Type="http://schemas.openxmlformats.org/officeDocument/2006/relationships/slide" Target="/ppt/slides/slide5.xml" Id="R1a2e70987b1c426e" /><Relationship Type="http://schemas.openxmlformats.org/officeDocument/2006/relationships/slide" Target="/ppt/slides/slide6.xml" Id="R1473ebfcd7f34510" /><Relationship Type="http://schemas.openxmlformats.org/officeDocument/2006/relationships/slide" Target="/ppt/slides/slide7.xml" Id="Rf15b5658afbc48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036e5a27734e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cc956917748af" /><Relationship Type="http://schemas.openxmlformats.org/officeDocument/2006/relationships/theme" Target="/ppt/slideMasters/theme/theme1.xml" Id="Rc4d89f949a4a42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4cc956917748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34e8ceaf949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c2129148f43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b28a03b8244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0fadc7f1c4a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d785a4c624b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65173fade46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d76850f6e4f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CROCODILE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CROCODILE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CROCODILE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CROCODILE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CROCODILE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CROCODILE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11 847 790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35 064 449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35 376 212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CROCODILE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JOACHIM ANDREAS INDSETH MODAHL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CROCODILE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Ragnhilds gate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4044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912 238 237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CROCODILE AS</a:t>
            </a:r>
          </a:p>
        </p:txBody>
      </p:sp>
    </p:spTree>
  </p:cSld>
  <p:clrMapOvr>
    <a:masterClrMapping xmlns:a="http://schemas.openxmlformats.org/drawingml/2006/main"/>
  </p:clrMapOvr>
</p:sld>
</file>