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e7b80f2c047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37871407cb4082"/>
  </p:sldMasterIdLst>
  <p:sldIdLst>
    <p:sldId xmlns:r="http://schemas.openxmlformats.org/officeDocument/2006/relationships" id="256" r:id="R14f88bef97af47f6"/>
    <p:sldId xmlns:r="http://schemas.openxmlformats.org/officeDocument/2006/relationships" id="257" r:id="Rb36004a333654617"/>
    <p:sldId xmlns:r="http://schemas.openxmlformats.org/officeDocument/2006/relationships" id="258" r:id="R5db5d79f35bb4db8"/>
    <p:sldId xmlns:r="http://schemas.openxmlformats.org/officeDocument/2006/relationships" id="259" r:id="Re3bbd7b8bec54daa"/>
    <p:sldId xmlns:r="http://schemas.openxmlformats.org/officeDocument/2006/relationships" id="260" r:id="R385bc3f6d82144dd"/>
    <p:sldId xmlns:r="http://schemas.openxmlformats.org/officeDocument/2006/relationships" id="261" r:id="Rdb94fd82cd624a82"/>
    <p:sldId xmlns:r="http://schemas.openxmlformats.org/officeDocument/2006/relationships" id="262" r:id="Rf7a0464397ce45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37871407cb4082" /><Relationship Type="http://schemas.openxmlformats.org/officeDocument/2006/relationships/slide" Target="/ppt/slides/slide1.xml" Id="R14f88bef97af47f6" /><Relationship Type="http://schemas.openxmlformats.org/officeDocument/2006/relationships/slide" Target="/ppt/slides/slide2.xml" Id="Rb36004a333654617" /><Relationship Type="http://schemas.openxmlformats.org/officeDocument/2006/relationships/slide" Target="/ppt/slides/slide3.xml" Id="R5db5d79f35bb4db8" /><Relationship Type="http://schemas.openxmlformats.org/officeDocument/2006/relationships/slide" Target="/ppt/slides/slide4.xml" Id="Re3bbd7b8bec54daa" /><Relationship Type="http://schemas.openxmlformats.org/officeDocument/2006/relationships/slide" Target="/ppt/slides/slide5.xml" Id="R385bc3f6d82144dd" /><Relationship Type="http://schemas.openxmlformats.org/officeDocument/2006/relationships/slide" Target="/ppt/slides/slide6.xml" Id="Rdb94fd82cd624a82" /><Relationship Type="http://schemas.openxmlformats.org/officeDocument/2006/relationships/slide" Target="/ppt/slides/slide7.xml" Id="Rf7a0464397ce45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a2299aaac40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6fcd29d664be3" /><Relationship Type="http://schemas.openxmlformats.org/officeDocument/2006/relationships/theme" Target="/ppt/slideMasters/theme/theme1.xml" Id="R1289ceffd78e4b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16fcd29d664b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9d42da47047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33de9953d40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7d7bc2a6e4b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939d7aebb4c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6ca8358de47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ace8126eb44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d20e3f7524e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TRYGVE TØNJUM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TØNJUM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8 750 201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4 029 551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13 458 950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59 215 194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88 755 786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NOORDIX BV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VERA MARIE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 AIR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FREDRIK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CASSMISS AS  –  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 allé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912 238 792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