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b79306ee3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dcbee75ca4b1d"/>
  </p:sldMasterIdLst>
  <p:sldIdLst>
    <p:sldId xmlns:r="http://schemas.openxmlformats.org/officeDocument/2006/relationships" id="256" r:id="Rd3e031f67c944920"/>
    <p:sldId xmlns:r="http://schemas.openxmlformats.org/officeDocument/2006/relationships" id="257" r:id="Rdbf2e9cd0b2644d5"/>
    <p:sldId xmlns:r="http://schemas.openxmlformats.org/officeDocument/2006/relationships" id="258" r:id="R40e62245627a41e1"/>
    <p:sldId xmlns:r="http://schemas.openxmlformats.org/officeDocument/2006/relationships" id="259" r:id="R504391760a814504"/>
    <p:sldId xmlns:r="http://schemas.openxmlformats.org/officeDocument/2006/relationships" id="260" r:id="Ra3b6efed367d4248"/>
    <p:sldId xmlns:r="http://schemas.openxmlformats.org/officeDocument/2006/relationships" id="261" r:id="Rc95748deefff41c8"/>
    <p:sldId xmlns:r="http://schemas.openxmlformats.org/officeDocument/2006/relationships" id="262" r:id="R6b51571af473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dcbee75ca4b1d" /><Relationship Type="http://schemas.openxmlformats.org/officeDocument/2006/relationships/slide" Target="/ppt/slides/slide1.xml" Id="Rd3e031f67c944920" /><Relationship Type="http://schemas.openxmlformats.org/officeDocument/2006/relationships/slide" Target="/ppt/slides/slide2.xml" Id="Rdbf2e9cd0b2644d5" /><Relationship Type="http://schemas.openxmlformats.org/officeDocument/2006/relationships/slide" Target="/ppt/slides/slide3.xml" Id="R40e62245627a41e1" /><Relationship Type="http://schemas.openxmlformats.org/officeDocument/2006/relationships/slide" Target="/ppt/slides/slide4.xml" Id="R504391760a814504" /><Relationship Type="http://schemas.openxmlformats.org/officeDocument/2006/relationships/slide" Target="/ppt/slides/slide5.xml" Id="Ra3b6efed367d4248" /><Relationship Type="http://schemas.openxmlformats.org/officeDocument/2006/relationships/slide" Target="/ppt/slides/slide6.xml" Id="Rc95748deefff41c8" /><Relationship Type="http://schemas.openxmlformats.org/officeDocument/2006/relationships/slide" Target="/ppt/slides/slide7.xml" Id="R6b51571af473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c8c3dfba7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729e6e904878" /><Relationship Type="http://schemas.openxmlformats.org/officeDocument/2006/relationships/theme" Target="/ppt/slideMasters/theme/theme1.xml" Id="R51fcab8a48b9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b729e6e90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85c50030b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191d82e3b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9fb87562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1d622d30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beb67816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420c33d2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aa0ed0c3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KINN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Skuggevik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