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65cdca5eb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f1d1ea6b646b1"/>
  </p:sldMasterIdLst>
  <p:sldIdLst>
    <p:sldId xmlns:r="http://schemas.openxmlformats.org/officeDocument/2006/relationships" id="256" r:id="R3a0998614892452b"/>
    <p:sldId xmlns:r="http://schemas.openxmlformats.org/officeDocument/2006/relationships" id="257" r:id="R52305364eb054dd4"/>
    <p:sldId xmlns:r="http://schemas.openxmlformats.org/officeDocument/2006/relationships" id="258" r:id="R48730791bdba4447"/>
    <p:sldId xmlns:r="http://schemas.openxmlformats.org/officeDocument/2006/relationships" id="259" r:id="R6c07a182ad904852"/>
    <p:sldId xmlns:r="http://schemas.openxmlformats.org/officeDocument/2006/relationships" id="260" r:id="R77b7e964c26d4d07"/>
    <p:sldId xmlns:r="http://schemas.openxmlformats.org/officeDocument/2006/relationships" id="261" r:id="R3379a79662654c93"/>
    <p:sldId xmlns:r="http://schemas.openxmlformats.org/officeDocument/2006/relationships" id="262" r:id="Rc5d1cb8fcbe3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f1d1ea6b646b1" /><Relationship Type="http://schemas.openxmlformats.org/officeDocument/2006/relationships/slide" Target="/ppt/slides/slide1.xml" Id="R3a0998614892452b" /><Relationship Type="http://schemas.openxmlformats.org/officeDocument/2006/relationships/slide" Target="/ppt/slides/slide2.xml" Id="R52305364eb054dd4" /><Relationship Type="http://schemas.openxmlformats.org/officeDocument/2006/relationships/slide" Target="/ppt/slides/slide3.xml" Id="R48730791bdba4447" /><Relationship Type="http://schemas.openxmlformats.org/officeDocument/2006/relationships/slide" Target="/ppt/slides/slide4.xml" Id="R6c07a182ad904852" /><Relationship Type="http://schemas.openxmlformats.org/officeDocument/2006/relationships/slide" Target="/ppt/slides/slide5.xml" Id="R77b7e964c26d4d07" /><Relationship Type="http://schemas.openxmlformats.org/officeDocument/2006/relationships/slide" Target="/ppt/slides/slide6.xml" Id="R3379a79662654c93" /><Relationship Type="http://schemas.openxmlformats.org/officeDocument/2006/relationships/slide" Target="/ppt/slides/slide7.xml" Id="Rc5d1cb8fcbe3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1610b3f29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45022f1043d6" /><Relationship Type="http://schemas.openxmlformats.org/officeDocument/2006/relationships/theme" Target="/ppt/slideMasters/theme/theme1.xml" Id="R8c8c09aa9e9c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645022f10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740f8a1f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38da403b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b180115c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6d5292dd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a906cefc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c6089596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f9bc2dd1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KARMTOR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7 266 224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MARGOT TOLLESSEN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A TOLLESSEN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