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5dfe834243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8d97a80d2e4a8a"/>
  </p:sldMasterIdLst>
  <p:sldIdLst>
    <p:sldId xmlns:r="http://schemas.openxmlformats.org/officeDocument/2006/relationships" id="256" r:id="Ra5ab8f35c8074f97"/>
    <p:sldId xmlns:r="http://schemas.openxmlformats.org/officeDocument/2006/relationships" id="257" r:id="R3b22a75c6258492d"/>
    <p:sldId xmlns:r="http://schemas.openxmlformats.org/officeDocument/2006/relationships" id="258" r:id="R075d5fa89cbb44b1"/>
    <p:sldId xmlns:r="http://schemas.openxmlformats.org/officeDocument/2006/relationships" id="259" r:id="Rff02b82bbe114e2f"/>
    <p:sldId xmlns:r="http://schemas.openxmlformats.org/officeDocument/2006/relationships" id="260" r:id="Raeb7904aac584010"/>
    <p:sldId xmlns:r="http://schemas.openxmlformats.org/officeDocument/2006/relationships" id="261" r:id="R165495a392f14bad"/>
    <p:sldId xmlns:r="http://schemas.openxmlformats.org/officeDocument/2006/relationships" id="262" r:id="R1b95e98702da46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8d97a80d2e4a8a" /><Relationship Type="http://schemas.openxmlformats.org/officeDocument/2006/relationships/slide" Target="/ppt/slides/slide1.xml" Id="Ra5ab8f35c8074f97" /><Relationship Type="http://schemas.openxmlformats.org/officeDocument/2006/relationships/slide" Target="/ppt/slides/slide2.xml" Id="R3b22a75c6258492d" /><Relationship Type="http://schemas.openxmlformats.org/officeDocument/2006/relationships/slide" Target="/ppt/slides/slide3.xml" Id="R075d5fa89cbb44b1" /><Relationship Type="http://schemas.openxmlformats.org/officeDocument/2006/relationships/slide" Target="/ppt/slides/slide4.xml" Id="Rff02b82bbe114e2f" /><Relationship Type="http://schemas.openxmlformats.org/officeDocument/2006/relationships/slide" Target="/ppt/slides/slide5.xml" Id="Raeb7904aac584010" /><Relationship Type="http://schemas.openxmlformats.org/officeDocument/2006/relationships/slide" Target="/ppt/slides/slide6.xml" Id="R165495a392f14bad" /><Relationship Type="http://schemas.openxmlformats.org/officeDocument/2006/relationships/slide" Target="/ppt/slides/slide7.xml" Id="R1b95e98702da46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9cd28bf3347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63eaee434891" /><Relationship Type="http://schemas.openxmlformats.org/officeDocument/2006/relationships/theme" Target="/ppt/slideMasters/theme/theme1.xml" Id="Re8b6c95af8ac48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c63eaee43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f5f17e3d5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54db2f94b40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14d5b8d2346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663857721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c574eac02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134fa4fc440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7cfae14ad43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