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d73b8fdf4144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a667c4b1054528"/>
  </p:sldMasterIdLst>
  <p:sldIdLst>
    <p:sldId xmlns:r="http://schemas.openxmlformats.org/officeDocument/2006/relationships" id="256" r:id="Re81b2105755f438d"/>
    <p:sldId xmlns:r="http://schemas.openxmlformats.org/officeDocument/2006/relationships" id="257" r:id="Rd021b50599034d17"/>
    <p:sldId xmlns:r="http://schemas.openxmlformats.org/officeDocument/2006/relationships" id="258" r:id="R90c7d90338974a64"/>
    <p:sldId xmlns:r="http://schemas.openxmlformats.org/officeDocument/2006/relationships" id="259" r:id="R9c4d4c3a1b274b27"/>
    <p:sldId xmlns:r="http://schemas.openxmlformats.org/officeDocument/2006/relationships" id="260" r:id="Rfb6f0a3b600e4b96"/>
    <p:sldId xmlns:r="http://schemas.openxmlformats.org/officeDocument/2006/relationships" id="261" r:id="R0fb6fdea711a4a7e"/>
    <p:sldId xmlns:r="http://schemas.openxmlformats.org/officeDocument/2006/relationships" id="262" r:id="R5d170929808744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667c4b1054528" /><Relationship Type="http://schemas.openxmlformats.org/officeDocument/2006/relationships/slide" Target="/ppt/slides/slide1.xml" Id="Re81b2105755f438d" /><Relationship Type="http://schemas.openxmlformats.org/officeDocument/2006/relationships/slide" Target="/ppt/slides/slide2.xml" Id="Rd021b50599034d17" /><Relationship Type="http://schemas.openxmlformats.org/officeDocument/2006/relationships/slide" Target="/ppt/slides/slide3.xml" Id="R90c7d90338974a64" /><Relationship Type="http://schemas.openxmlformats.org/officeDocument/2006/relationships/slide" Target="/ppt/slides/slide4.xml" Id="R9c4d4c3a1b274b27" /><Relationship Type="http://schemas.openxmlformats.org/officeDocument/2006/relationships/slide" Target="/ppt/slides/slide5.xml" Id="Rfb6f0a3b600e4b96" /><Relationship Type="http://schemas.openxmlformats.org/officeDocument/2006/relationships/slide" Target="/ppt/slides/slide6.xml" Id="R0fb6fdea711a4a7e" /><Relationship Type="http://schemas.openxmlformats.org/officeDocument/2006/relationships/slide" Target="/ppt/slides/slide7.xml" Id="R5d170929808744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935b5a8fc44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a05e23b764b53" /><Relationship Type="http://schemas.openxmlformats.org/officeDocument/2006/relationships/theme" Target="/ppt/slideMasters/theme/theme1.xml" Id="R8d9059f82a514c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7a05e23b764b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74da57eb245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a7c10bc954e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e830ef38143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59fac582342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6b22bcb445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856f490a04a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aa5d72b344b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HANKØ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HANKØ INVEST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5 240 247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−1 353 056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3 692 446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42 505 784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61 944 315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HANKØ BAD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FORSBERG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THRONVIG FORVALTNING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Vikaneveien 405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1622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38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epost@hfe.no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912 327 892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INVEST AS</a:t>
            </a:r>
          </a:p>
        </p:txBody>
      </p:sp>
    </p:spTree>
  </p:cSld>
  <p:clrMapOvr>
    <a:masterClrMapping xmlns:a="http://schemas.openxmlformats.org/drawingml/2006/main"/>
  </p:clrMapOvr>
</p:sld>
</file>