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9cffc57549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68e26a7ba74c77"/>
  </p:sldMasterIdLst>
  <p:sldIdLst>
    <p:sldId xmlns:r="http://schemas.openxmlformats.org/officeDocument/2006/relationships" id="256" r:id="Ra0e324fe018f4abe"/>
    <p:sldId xmlns:r="http://schemas.openxmlformats.org/officeDocument/2006/relationships" id="257" r:id="R3c29ded9c40e4bc0"/>
    <p:sldId xmlns:r="http://schemas.openxmlformats.org/officeDocument/2006/relationships" id="258" r:id="Ra023ad20c15f461f"/>
    <p:sldId xmlns:r="http://schemas.openxmlformats.org/officeDocument/2006/relationships" id="259" r:id="Rd01f555b00e74817"/>
    <p:sldId xmlns:r="http://schemas.openxmlformats.org/officeDocument/2006/relationships" id="260" r:id="R248394cd678c4658"/>
    <p:sldId xmlns:r="http://schemas.openxmlformats.org/officeDocument/2006/relationships" id="261" r:id="R8dc7011ce82b4a83"/>
    <p:sldId xmlns:r="http://schemas.openxmlformats.org/officeDocument/2006/relationships" id="262" r:id="Rb59e6631605a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8e26a7ba74c77" /><Relationship Type="http://schemas.openxmlformats.org/officeDocument/2006/relationships/slide" Target="/ppt/slides/slide1.xml" Id="Ra0e324fe018f4abe" /><Relationship Type="http://schemas.openxmlformats.org/officeDocument/2006/relationships/slide" Target="/ppt/slides/slide2.xml" Id="R3c29ded9c40e4bc0" /><Relationship Type="http://schemas.openxmlformats.org/officeDocument/2006/relationships/slide" Target="/ppt/slides/slide3.xml" Id="Ra023ad20c15f461f" /><Relationship Type="http://schemas.openxmlformats.org/officeDocument/2006/relationships/slide" Target="/ppt/slides/slide4.xml" Id="Rd01f555b00e74817" /><Relationship Type="http://schemas.openxmlformats.org/officeDocument/2006/relationships/slide" Target="/ppt/slides/slide5.xml" Id="R248394cd678c4658" /><Relationship Type="http://schemas.openxmlformats.org/officeDocument/2006/relationships/slide" Target="/ppt/slides/slide6.xml" Id="R8dc7011ce82b4a83" /><Relationship Type="http://schemas.openxmlformats.org/officeDocument/2006/relationships/slide" Target="/ppt/slides/slide7.xml" Id="Rb59e6631605a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652c14388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a676b5cd54ef9" /><Relationship Type="http://schemas.openxmlformats.org/officeDocument/2006/relationships/theme" Target="/ppt/slideMasters/theme/theme1.xml" Id="R72fb08aad244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a676b5cd5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1eda6b9f3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51f16256e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c22163e2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32667b9a7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ba0139090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88abc90d64c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4e15766a2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9 640 913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23 965 657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TSP INVEST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ROMAEIIS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NORMAN-HANSEN JARLE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SVARTSKJÆR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20 48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912 344 401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HOLDING AS</a:t>
            </a:r>
          </a:p>
        </p:txBody>
      </p:sp>
    </p:spTree>
  </p:cSld>
  <p:clrMapOvr>
    <a:masterClrMapping xmlns:a="http://schemas.openxmlformats.org/drawingml/2006/main"/>
  </p:clrMapOvr>
</p:sld>
</file>