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434b44bd6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042c2f0824676"/>
  </p:sldMasterIdLst>
  <p:sldIdLst>
    <p:sldId xmlns:r="http://schemas.openxmlformats.org/officeDocument/2006/relationships" id="256" r:id="R311677cd12c5491e"/>
    <p:sldId xmlns:r="http://schemas.openxmlformats.org/officeDocument/2006/relationships" id="257" r:id="Ree9349e2174345fb"/>
    <p:sldId xmlns:r="http://schemas.openxmlformats.org/officeDocument/2006/relationships" id="258" r:id="R8e89f66a4bc944ae"/>
    <p:sldId xmlns:r="http://schemas.openxmlformats.org/officeDocument/2006/relationships" id="259" r:id="R1cd6d5c488024f68"/>
    <p:sldId xmlns:r="http://schemas.openxmlformats.org/officeDocument/2006/relationships" id="260" r:id="Rf46e56dee72f47da"/>
    <p:sldId xmlns:r="http://schemas.openxmlformats.org/officeDocument/2006/relationships" id="261" r:id="R939a2a4300a745d1"/>
    <p:sldId xmlns:r="http://schemas.openxmlformats.org/officeDocument/2006/relationships" id="262" r:id="R3204b0b34404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042c2f0824676" /><Relationship Type="http://schemas.openxmlformats.org/officeDocument/2006/relationships/slide" Target="/ppt/slides/slide1.xml" Id="R311677cd12c5491e" /><Relationship Type="http://schemas.openxmlformats.org/officeDocument/2006/relationships/slide" Target="/ppt/slides/slide2.xml" Id="Ree9349e2174345fb" /><Relationship Type="http://schemas.openxmlformats.org/officeDocument/2006/relationships/slide" Target="/ppt/slides/slide3.xml" Id="R8e89f66a4bc944ae" /><Relationship Type="http://schemas.openxmlformats.org/officeDocument/2006/relationships/slide" Target="/ppt/slides/slide4.xml" Id="R1cd6d5c488024f68" /><Relationship Type="http://schemas.openxmlformats.org/officeDocument/2006/relationships/slide" Target="/ppt/slides/slide5.xml" Id="Rf46e56dee72f47da" /><Relationship Type="http://schemas.openxmlformats.org/officeDocument/2006/relationships/slide" Target="/ppt/slides/slide6.xml" Id="R939a2a4300a745d1" /><Relationship Type="http://schemas.openxmlformats.org/officeDocument/2006/relationships/slide" Target="/ppt/slides/slide7.xml" Id="R3204b0b34404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705c23aea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45ea335494b13" /><Relationship Type="http://schemas.openxmlformats.org/officeDocument/2006/relationships/theme" Target="/ppt/slideMasters/theme/theme1.xml" Id="R4b73c1c3348b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45ea33549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5034225c4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0be60fe2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7bcff99ac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26d8c6a8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ebad16a4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e6864206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acafefa3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FINANSCO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7 411 881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2 221 327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UMBANI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48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912 357 031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