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609b0261e95469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9413f09f653448c"/>
  </p:sldMasterIdLst>
  <p:sldIdLst>
    <p:sldId xmlns:r="http://schemas.openxmlformats.org/officeDocument/2006/relationships" id="256" r:id="Rba67d16306084300"/>
    <p:sldId xmlns:r="http://schemas.openxmlformats.org/officeDocument/2006/relationships" id="257" r:id="R4e68f12a3dc84087"/>
    <p:sldId xmlns:r="http://schemas.openxmlformats.org/officeDocument/2006/relationships" id="258" r:id="Ra12f1f5e0eb3430a"/>
    <p:sldId xmlns:r="http://schemas.openxmlformats.org/officeDocument/2006/relationships" id="259" r:id="R31795a6548044a59"/>
    <p:sldId xmlns:r="http://schemas.openxmlformats.org/officeDocument/2006/relationships" id="260" r:id="R60be9659b0934d49"/>
    <p:sldId xmlns:r="http://schemas.openxmlformats.org/officeDocument/2006/relationships" id="261" r:id="R34c05fd7ad79403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413f09f653448c" /><Relationship Type="http://schemas.openxmlformats.org/officeDocument/2006/relationships/slide" Target="/ppt/slides/slide1.xml" Id="Rba67d16306084300" /><Relationship Type="http://schemas.openxmlformats.org/officeDocument/2006/relationships/slide" Target="/ppt/slides/slide2.xml" Id="R4e68f12a3dc84087" /><Relationship Type="http://schemas.openxmlformats.org/officeDocument/2006/relationships/slide" Target="/ppt/slides/slide3.xml" Id="Ra12f1f5e0eb3430a" /><Relationship Type="http://schemas.openxmlformats.org/officeDocument/2006/relationships/slide" Target="/ppt/slides/slide4.xml" Id="R31795a6548044a59" /><Relationship Type="http://schemas.openxmlformats.org/officeDocument/2006/relationships/slide" Target="/ppt/slides/slide5.xml" Id="R60be9659b0934d49" /><Relationship Type="http://schemas.openxmlformats.org/officeDocument/2006/relationships/slide" Target="/ppt/slides/slide6.xml" Id="R34c05fd7ad79403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6e98f67d57490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52a672b9184da6" /><Relationship Type="http://schemas.openxmlformats.org/officeDocument/2006/relationships/theme" Target="/ppt/slideMasters/theme/theme1.xml" Id="R40065d37e85245f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052a672b9184da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5f8a7920644fc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2541d34289418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c46aaa5c24413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c025c4e938439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fa79978f064b0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0203817e494fb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VEDO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VEDO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VEDO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VEDO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VEDO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VEDO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Vigs gate 24D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0366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912 374 599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VEDO AS</a:t>
            </a:r>
          </a:p>
        </p:txBody>
      </p:sp>
    </p:spTree>
  </p:cSld>
  <p:clrMapOvr>
    <a:masterClrMapping xmlns:a="http://schemas.openxmlformats.org/drawingml/2006/main"/>
  </p:clrMapOvr>
</p:sld>
</file>