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7f622a381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9415aa5b144a6d"/>
  </p:sldMasterIdLst>
  <p:sldIdLst>
    <p:sldId xmlns:r="http://schemas.openxmlformats.org/officeDocument/2006/relationships" id="256" r:id="R33e2556180224ab4"/>
    <p:sldId xmlns:r="http://schemas.openxmlformats.org/officeDocument/2006/relationships" id="257" r:id="Rdd2b3eccfc0f4267"/>
    <p:sldId xmlns:r="http://schemas.openxmlformats.org/officeDocument/2006/relationships" id="258" r:id="R4051b49552064763"/>
    <p:sldId xmlns:r="http://schemas.openxmlformats.org/officeDocument/2006/relationships" id="259" r:id="Rd12fd89f27a840b1"/>
    <p:sldId xmlns:r="http://schemas.openxmlformats.org/officeDocument/2006/relationships" id="260" r:id="Rbcd25518d3ff43cf"/>
    <p:sldId xmlns:r="http://schemas.openxmlformats.org/officeDocument/2006/relationships" id="261" r:id="R935284ccc4924f75"/>
    <p:sldId xmlns:r="http://schemas.openxmlformats.org/officeDocument/2006/relationships" id="262" r:id="R302387c7db0c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415aa5b144a6d" /><Relationship Type="http://schemas.openxmlformats.org/officeDocument/2006/relationships/slide" Target="/ppt/slides/slide1.xml" Id="R33e2556180224ab4" /><Relationship Type="http://schemas.openxmlformats.org/officeDocument/2006/relationships/slide" Target="/ppt/slides/slide2.xml" Id="Rdd2b3eccfc0f4267" /><Relationship Type="http://schemas.openxmlformats.org/officeDocument/2006/relationships/slide" Target="/ppt/slides/slide3.xml" Id="R4051b49552064763" /><Relationship Type="http://schemas.openxmlformats.org/officeDocument/2006/relationships/slide" Target="/ppt/slides/slide4.xml" Id="Rd12fd89f27a840b1" /><Relationship Type="http://schemas.openxmlformats.org/officeDocument/2006/relationships/slide" Target="/ppt/slides/slide5.xml" Id="Rbcd25518d3ff43cf" /><Relationship Type="http://schemas.openxmlformats.org/officeDocument/2006/relationships/slide" Target="/ppt/slides/slide6.xml" Id="R935284ccc4924f75" /><Relationship Type="http://schemas.openxmlformats.org/officeDocument/2006/relationships/slide" Target="/ppt/slides/slide7.xml" Id="R302387c7db0c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fa94baa63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ec0c1141d4bb9" /><Relationship Type="http://schemas.openxmlformats.org/officeDocument/2006/relationships/theme" Target="/ppt/slideMasters/theme/theme1.xml" Id="R74fa18cefff1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dec0c1141d4b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f6ba936d3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9cc2c7f73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1f61d0600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649422160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d7512fe3a4b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57690159f4c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a58a0353249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DOKKEN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