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b3b702f22ba4fe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8c40178314f451f"/>
  </p:sldMasterIdLst>
  <p:sldIdLst>
    <p:sldId xmlns:r="http://schemas.openxmlformats.org/officeDocument/2006/relationships" id="256" r:id="Rd40df75af9e6442e"/>
    <p:sldId xmlns:r="http://schemas.openxmlformats.org/officeDocument/2006/relationships" id="257" r:id="R152155b7089946e0"/>
    <p:sldId xmlns:r="http://schemas.openxmlformats.org/officeDocument/2006/relationships" id="258" r:id="R60d695dc299b4594"/>
    <p:sldId xmlns:r="http://schemas.openxmlformats.org/officeDocument/2006/relationships" id="259" r:id="R87fc8474cb9b4773"/>
    <p:sldId xmlns:r="http://schemas.openxmlformats.org/officeDocument/2006/relationships" id="260" r:id="Re6ba18e21aca41d1"/>
    <p:sldId xmlns:r="http://schemas.openxmlformats.org/officeDocument/2006/relationships" id="261" r:id="R90651555e9844718"/>
    <p:sldId xmlns:r="http://schemas.openxmlformats.org/officeDocument/2006/relationships" id="262" r:id="R8149c5d9cacb43e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c40178314f451f" /><Relationship Type="http://schemas.openxmlformats.org/officeDocument/2006/relationships/slide" Target="/ppt/slides/slide1.xml" Id="Rd40df75af9e6442e" /><Relationship Type="http://schemas.openxmlformats.org/officeDocument/2006/relationships/slide" Target="/ppt/slides/slide2.xml" Id="R152155b7089946e0" /><Relationship Type="http://schemas.openxmlformats.org/officeDocument/2006/relationships/slide" Target="/ppt/slides/slide3.xml" Id="R60d695dc299b4594" /><Relationship Type="http://schemas.openxmlformats.org/officeDocument/2006/relationships/slide" Target="/ppt/slides/slide4.xml" Id="R87fc8474cb9b4773" /><Relationship Type="http://schemas.openxmlformats.org/officeDocument/2006/relationships/slide" Target="/ppt/slides/slide5.xml" Id="Re6ba18e21aca41d1" /><Relationship Type="http://schemas.openxmlformats.org/officeDocument/2006/relationships/slide" Target="/ppt/slides/slide6.xml" Id="R90651555e9844718" /><Relationship Type="http://schemas.openxmlformats.org/officeDocument/2006/relationships/slide" Target="/ppt/slides/slide7.xml" Id="R8149c5d9cacb43e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d58beaf7f344c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1da40614304b34" /><Relationship Type="http://schemas.openxmlformats.org/officeDocument/2006/relationships/theme" Target="/ppt/slideMasters/theme/theme1.xml" Id="R38fd8b0ea9254bc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11da40614304b3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467bf63281427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190cd8de2747d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1c39ed88b6492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703c270681404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608e9a671a425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f623b8bdd44fa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57750179ce4b6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E. K. HANSEN EFTF.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 K. HANSEN EFTF.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E. K. HANSEN EFTF. AS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 K. HANSEN EFTF.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 K. HANSEN EFTF.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 K. HANSEN EFTF.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−260 305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6 336 529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40 048 144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41 257 674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 K. HANSEN EFTF.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ØYVIND AASGÅRD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 K. HANSEN EFTF.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Øyvind Aasgård, Lillevikvegen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6412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912 399 818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 K. HANSEN EFTF. AS</a:t>
            </a:r>
          </a:p>
        </p:txBody>
      </p:sp>
    </p:spTree>
  </p:cSld>
  <p:clrMapOvr>
    <a:masterClrMapping xmlns:a="http://schemas.openxmlformats.org/drawingml/2006/main"/>
  </p:clrMapOvr>
</p:sld>
</file>