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b55f1aac6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ba5ddf1d945bb"/>
  </p:sldMasterIdLst>
  <p:sldIdLst>
    <p:sldId xmlns:r="http://schemas.openxmlformats.org/officeDocument/2006/relationships" id="256" r:id="R75e0b546068a4a6c"/>
    <p:sldId xmlns:r="http://schemas.openxmlformats.org/officeDocument/2006/relationships" id="257" r:id="Ra23640bb590d48e9"/>
    <p:sldId xmlns:r="http://schemas.openxmlformats.org/officeDocument/2006/relationships" id="258" r:id="R4a4a8b375c014486"/>
    <p:sldId xmlns:r="http://schemas.openxmlformats.org/officeDocument/2006/relationships" id="259" r:id="R8dd52debdba946b2"/>
    <p:sldId xmlns:r="http://schemas.openxmlformats.org/officeDocument/2006/relationships" id="260" r:id="R9770a345bb4b4231"/>
    <p:sldId xmlns:r="http://schemas.openxmlformats.org/officeDocument/2006/relationships" id="261" r:id="R7ecbf7cf3cfd4e62"/>
    <p:sldId xmlns:r="http://schemas.openxmlformats.org/officeDocument/2006/relationships" id="262" r:id="R4ad4024e6501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ba5ddf1d945bb" /><Relationship Type="http://schemas.openxmlformats.org/officeDocument/2006/relationships/slide" Target="/ppt/slides/slide1.xml" Id="R75e0b546068a4a6c" /><Relationship Type="http://schemas.openxmlformats.org/officeDocument/2006/relationships/slide" Target="/ppt/slides/slide2.xml" Id="Ra23640bb590d48e9" /><Relationship Type="http://schemas.openxmlformats.org/officeDocument/2006/relationships/slide" Target="/ppt/slides/slide3.xml" Id="R4a4a8b375c014486" /><Relationship Type="http://schemas.openxmlformats.org/officeDocument/2006/relationships/slide" Target="/ppt/slides/slide4.xml" Id="R8dd52debdba946b2" /><Relationship Type="http://schemas.openxmlformats.org/officeDocument/2006/relationships/slide" Target="/ppt/slides/slide5.xml" Id="R9770a345bb4b4231" /><Relationship Type="http://schemas.openxmlformats.org/officeDocument/2006/relationships/slide" Target="/ppt/slides/slide6.xml" Id="R7ecbf7cf3cfd4e62" /><Relationship Type="http://schemas.openxmlformats.org/officeDocument/2006/relationships/slide" Target="/ppt/slides/slide7.xml" Id="R4ad4024e6501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9c63255a8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3fb784b104345" /><Relationship Type="http://schemas.openxmlformats.org/officeDocument/2006/relationships/theme" Target="/ppt/slideMasters/theme/theme1.xml" Id="Rce70dd179aff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3fb784b10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a8bb8f86f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6d3ec3a35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4c21cfcc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22137a225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bd86451dd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133a13fb4c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cc0244565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KERICO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7 971 072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KRISTER HYTTEN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Krister Hytten Eriksen, Gjørtlervegen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51 29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kericoas@gmail.com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912 406 210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KERICO AS</a:t>
            </a:r>
          </a:p>
        </p:txBody>
      </p:sp>
    </p:spTree>
  </p:cSld>
  <p:clrMapOvr>
    <a:masterClrMapping xmlns:a="http://schemas.openxmlformats.org/drawingml/2006/main"/>
  </p:clrMapOvr>
</p:sld>
</file>