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2bfe9e67e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81d50bd144e4d"/>
  </p:sldMasterIdLst>
  <p:sldIdLst>
    <p:sldId xmlns:r="http://schemas.openxmlformats.org/officeDocument/2006/relationships" id="256" r:id="R3e2942453a594a2c"/>
    <p:sldId xmlns:r="http://schemas.openxmlformats.org/officeDocument/2006/relationships" id="257" r:id="R22e8702e98a74042"/>
    <p:sldId xmlns:r="http://schemas.openxmlformats.org/officeDocument/2006/relationships" id="258" r:id="R2225c4c60b7a44fc"/>
    <p:sldId xmlns:r="http://schemas.openxmlformats.org/officeDocument/2006/relationships" id="259" r:id="R47f007510b78462b"/>
    <p:sldId xmlns:r="http://schemas.openxmlformats.org/officeDocument/2006/relationships" id="260" r:id="Rb26aa1f22bf54e43"/>
    <p:sldId xmlns:r="http://schemas.openxmlformats.org/officeDocument/2006/relationships" id="261" r:id="Rb9836af6a6c04a96"/>
    <p:sldId xmlns:r="http://schemas.openxmlformats.org/officeDocument/2006/relationships" id="262" r:id="R85ef92556c8c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81d50bd144e4d" /><Relationship Type="http://schemas.openxmlformats.org/officeDocument/2006/relationships/slide" Target="/ppt/slides/slide1.xml" Id="R3e2942453a594a2c" /><Relationship Type="http://schemas.openxmlformats.org/officeDocument/2006/relationships/slide" Target="/ppt/slides/slide2.xml" Id="R22e8702e98a74042" /><Relationship Type="http://schemas.openxmlformats.org/officeDocument/2006/relationships/slide" Target="/ppt/slides/slide3.xml" Id="R2225c4c60b7a44fc" /><Relationship Type="http://schemas.openxmlformats.org/officeDocument/2006/relationships/slide" Target="/ppt/slides/slide4.xml" Id="R47f007510b78462b" /><Relationship Type="http://schemas.openxmlformats.org/officeDocument/2006/relationships/slide" Target="/ppt/slides/slide5.xml" Id="Rb26aa1f22bf54e43" /><Relationship Type="http://schemas.openxmlformats.org/officeDocument/2006/relationships/slide" Target="/ppt/slides/slide6.xml" Id="Rb9836af6a6c04a96" /><Relationship Type="http://schemas.openxmlformats.org/officeDocument/2006/relationships/slide" Target="/ppt/slides/slide7.xml" Id="R85ef92556c8c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5c020e68c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a89415b14503" /><Relationship Type="http://schemas.openxmlformats.org/officeDocument/2006/relationships/theme" Target="/ppt/slideMasters/theme/theme1.xml" Id="Rf5574027426e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5a89415b1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9664437d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18e88563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c6df49f0640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c59149cc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a04d63677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62e94f89f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12cef0e2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