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9548fdbc1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d47e4b4c24e87"/>
  </p:sldMasterIdLst>
  <p:sldIdLst>
    <p:sldId xmlns:r="http://schemas.openxmlformats.org/officeDocument/2006/relationships" id="256" r:id="R76c8d790efc24d69"/>
    <p:sldId xmlns:r="http://schemas.openxmlformats.org/officeDocument/2006/relationships" id="257" r:id="R1bec0c96ac044702"/>
    <p:sldId xmlns:r="http://schemas.openxmlformats.org/officeDocument/2006/relationships" id="258" r:id="R3649cc2190ae4d60"/>
    <p:sldId xmlns:r="http://schemas.openxmlformats.org/officeDocument/2006/relationships" id="259" r:id="R1a72d91ac4f04715"/>
    <p:sldId xmlns:r="http://schemas.openxmlformats.org/officeDocument/2006/relationships" id="260" r:id="Rec9264983a754d73"/>
    <p:sldId xmlns:r="http://schemas.openxmlformats.org/officeDocument/2006/relationships" id="261" r:id="R626fac9f41fb426f"/>
    <p:sldId xmlns:r="http://schemas.openxmlformats.org/officeDocument/2006/relationships" id="262" r:id="R524bd19999fc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d47e4b4c24e87" /><Relationship Type="http://schemas.openxmlformats.org/officeDocument/2006/relationships/slide" Target="/ppt/slides/slide1.xml" Id="R76c8d790efc24d69" /><Relationship Type="http://schemas.openxmlformats.org/officeDocument/2006/relationships/slide" Target="/ppt/slides/slide2.xml" Id="R1bec0c96ac044702" /><Relationship Type="http://schemas.openxmlformats.org/officeDocument/2006/relationships/slide" Target="/ppt/slides/slide3.xml" Id="R3649cc2190ae4d60" /><Relationship Type="http://schemas.openxmlformats.org/officeDocument/2006/relationships/slide" Target="/ppt/slides/slide4.xml" Id="R1a72d91ac4f04715" /><Relationship Type="http://schemas.openxmlformats.org/officeDocument/2006/relationships/slide" Target="/ppt/slides/slide5.xml" Id="Rec9264983a754d73" /><Relationship Type="http://schemas.openxmlformats.org/officeDocument/2006/relationships/slide" Target="/ppt/slides/slide6.xml" Id="R626fac9f41fb426f" /><Relationship Type="http://schemas.openxmlformats.org/officeDocument/2006/relationships/slide" Target="/ppt/slides/slide7.xml" Id="R524bd19999fc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6e371425f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bcc8f4ca4a41" /><Relationship Type="http://schemas.openxmlformats.org/officeDocument/2006/relationships/theme" Target="/ppt/slideMasters/theme/theme1.xml" Id="R71f9a0138f6a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0bcc8f4ca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cab96cf4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73f7a5dd7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ce670812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ca0e87ee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a23be71c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1f56c1031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4eb51669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SKOFLE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22 696 774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23 208 323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MEDHAUG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SKOFLE AS</a:t>
            </a:r>
          </a:p>
        </p:txBody>
      </p:sp>
    </p:spTree>
  </p:cSld>
  <p:clrMapOvr>
    <a:masterClrMapping xmlns:a="http://schemas.openxmlformats.org/drawingml/2006/main"/>
  </p:clrMapOvr>
</p:sld>
</file>