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8a8648804541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fc4fdf2bcd4ced"/>
  </p:sldMasterIdLst>
  <p:sldIdLst>
    <p:sldId xmlns:r="http://schemas.openxmlformats.org/officeDocument/2006/relationships" id="256" r:id="Rebf29d3dbcd441af"/>
    <p:sldId xmlns:r="http://schemas.openxmlformats.org/officeDocument/2006/relationships" id="257" r:id="Rfa645e6f4d5e4993"/>
    <p:sldId xmlns:r="http://schemas.openxmlformats.org/officeDocument/2006/relationships" id="258" r:id="R0b58ed2bdb574616"/>
    <p:sldId xmlns:r="http://schemas.openxmlformats.org/officeDocument/2006/relationships" id="259" r:id="Rb05e66b36c4b4fca"/>
    <p:sldId xmlns:r="http://schemas.openxmlformats.org/officeDocument/2006/relationships" id="260" r:id="R8c44b84e917f4542"/>
    <p:sldId xmlns:r="http://schemas.openxmlformats.org/officeDocument/2006/relationships" id="261" r:id="R778b2c1de45142eb"/>
    <p:sldId xmlns:r="http://schemas.openxmlformats.org/officeDocument/2006/relationships" id="262" r:id="Rfae582f0efc340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fc4fdf2bcd4ced" /><Relationship Type="http://schemas.openxmlformats.org/officeDocument/2006/relationships/slide" Target="/ppt/slides/slide1.xml" Id="Rebf29d3dbcd441af" /><Relationship Type="http://schemas.openxmlformats.org/officeDocument/2006/relationships/slide" Target="/ppt/slides/slide2.xml" Id="Rfa645e6f4d5e4993" /><Relationship Type="http://schemas.openxmlformats.org/officeDocument/2006/relationships/slide" Target="/ppt/slides/slide3.xml" Id="R0b58ed2bdb574616" /><Relationship Type="http://schemas.openxmlformats.org/officeDocument/2006/relationships/slide" Target="/ppt/slides/slide4.xml" Id="Rb05e66b36c4b4fca" /><Relationship Type="http://schemas.openxmlformats.org/officeDocument/2006/relationships/slide" Target="/ppt/slides/slide5.xml" Id="R8c44b84e917f4542" /><Relationship Type="http://schemas.openxmlformats.org/officeDocument/2006/relationships/slide" Target="/ppt/slides/slide6.xml" Id="R778b2c1de45142eb" /><Relationship Type="http://schemas.openxmlformats.org/officeDocument/2006/relationships/slide" Target="/ppt/slides/slide7.xml" Id="Rfae582f0efc340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ca3f64dc5c47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34b2630a6497f" /><Relationship Type="http://schemas.openxmlformats.org/officeDocument/2006/relationships/theme" Target="/ppt/slideMasters/theme/theme1.xml" Id="R06a1b7bf8d3345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534b2630a649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cb429d8af48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2fc1a736640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021cfb61449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d88dfceb747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a621b47054c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6afaa2ebf47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213f11fdd41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OSKAR SYLTE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SYLTE INVEST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−876 224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22 842 090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366 768 893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373 694 286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SYLTE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Eikremsvingen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912 419 487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