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269a6f48664c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2411ffa43a4c12"/>
  </p:sldMasterIdLst>
  <p:sldIdLst>
    <p:sldId xmlns:r="http://schemas.openxmlformats.org/officeDocument/2006/relationships" id="256" r:id="R5deb5bf2c15f4723"/>
    <p:sldId xmlns:r="http://schemas.openxmlformats.org/officeDocument/2006/relationships" id="257" r:id="R8fb974e305244fd6"/>
    <p:sldId xmlns:r="http://schemas.openxmlformats.org/officeDocument/2006/relationships" id="258" r:id="R88342bec3e8b4e12"/>
    <p:sldId xmlns:r="http://schemas.openxmlformats.org/officeDocument/2006/relationships" id="259" r:id="R9c930cc3920242a2"/>
    <p:sldId xmlns:r="http://schemas.openxmlformats.org/officeDocument/2006/relationships" id="260" r:id="R3c9a1924689a4bd5"/>
    <p:sldId xmlns:r="http://schemas.openxmlformats.org/officeDocument/2006/relationships" id="261" r:id="Rfa6683aa74de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411ffa43a4c12" /><Relationship Type="http://schemas.openxmlformats.org/officeDocument/2006/relationships/slide" Target="/ppt/slides/slide1.xml" Id="R5deb5bf2c15f4723" /><Relationship Type="http://schemas.openxmlformats.org/officeDocument/2006/relationships/slide" Target="/ppt/slides/slide2.xml" Id="R8fb974e305244fd6" /><Relationship Type="http://schemas.openxmlformats.org/officeDocument/2006/relationships/slide" Target="/ppt/slides/slide3.xml" Id="R88342bec3e8b4e12" /><Relationship Type="http://schemas.openxmlformats.org/officeDocument/2006/relationships/slide" Target="/ppt/slides/slide4.xml" Id="R9c930cc3920242a2" /><Relationship Type="http://schemas.openxmlformats.org/officeDocument/2006/relationships/slide" Target="/ppt/slides/slide5.xml" Id="R3c9a1924689a4bd5" /><Relationship Type="http://schemas.openxmlformats.org/officeDocument/2006/relationships/slide" Target="/ppt/slides/slide6.xml" Id="Rfa6683aa74de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a06ac8f1e4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2f08c83c84f3b" /><Relationship Type="http://schemas.openxmlformats.org/officeDocument/2006/relationships/theme" Target="/ppt/slideMasters/theme/theme1.xml" Id="Rdbf2bd0407af49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2f08c83c84f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30da23c943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dd1362e2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83d5622e54f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c83b8094343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724e216745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edf3cd79441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