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dbb6588729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f5dc5ca0194f28"/>
  </p:sldMasterIdLst>
  <p:sldIdLst>
    <p:sldId xmlns:r="http://schemas.openxmlformats.org/officeDocument/2006/relationships" id="256" r:id="Rd77a347bcebc4bb2"/>
    <p:sldId xmlns:r="http://schemas.openxmlformats.org/officeDocument/2006/relationships" id="257" r:id="R8b394e40ac3e48a6"/>
    <p:sldId xmlns:r="http://schemas.openxmlformats.org/officeDocument/2006/relationships" id="258" r:id="Rfcdba5fee5f341c1"/>
    <p:sldId xmlns:r="http://schemas.openxmlformats.org/officeDocument/2006/relationships" id="259" r:id="R9dad5873df414823"/>
    <p:sldId xmlns:r="http://schemas.openxmlformats.org/officeDocument/2006/relationships" id="260" r:id="R62c583bc00634603"/>
    <p:sldId xmlns:r="http://schemas.openxmlformats.org/officeDocument/2006/relationships" id="261" r:id="R65623f92ad764e39"/>
    <p:sldId xmlns:r="http://schemas.openxmlformats.org/officeDocument/2006/relationships" id="262" r:id="Rbe2c2f9044b241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5dc5ca0194f28" /><Relationship Type="http://schemas.openxmlformats.org/officeDocument/2006/relationships/slide" Target="/ppt/slides/slide1.xml" Id="Rd77a347bcebc4bb2" /><Relationship Type="http://schemas.openxmlformats.org/officeDocument/2006/relationships/slide" Target="/ppt/slides/slide2.xml" Id="R8b394e40ac3e48a6" /><Relationship Type="http://schemas.openxmlformats.org/officeDocument/2006/relationships/slide" Target="/ppt/slides/slide3.xml" Id="Rfcdba5fee5f341c1" /><Relationship Type="http://schemas.openxmlformats.org/officeDocument/2006/relationships/slide" Target="/ppt/slides/slide4.xml" Id="R9dad5873df414823" /><Relationship Type="http://schemas.openxmlformats.org/officeDocument/2006/relationships/slide" Target="/ppt/slides/slide5.xml" Id="R62c583bc00634603" /><Relationship Type="http://schemas.openxmlformats.org/officeDocument/2006/relationships/slide" Target="/ppt/slides/slide6.xml" Id="R65623f92ad764e39" /><Relationship Type="http://schemas.openxmlformats.org/officeDocument/2006/relationships/slide" Target="/ppt/slides/slide7.xml" Id="Rbe2c2f9044b241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fced89a8542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936e949a94c36" /><Relationship Type="http://schemas.openxmlformats.org/officeDocument/2006/relationships/theme" Target="/ppt/slideMasters/theme/theme1.xml" Id="Rba157d3d886c40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a936e949a9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a5f49b4b549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4d27fd16543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e94f1e4e244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40711b18743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eb28f1f394e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0886d783b40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ae2ad683b47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HASLESTAD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46 591 827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4 417 564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18 408 822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 –  66,6 %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 –  33,4 %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25 20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haslestad@jsh.no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912 439 461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