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30061ac7b44a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6dd25d944b464c"/>
  </p:sldMasterIdLst>
  <p:sldIdLst>
    <p:sldId xmlns:r="http://schemas.openxmlformats.org/officeDocument/2006/relationships" id="256" r:id="R7820f7df43454f5c"/>
    <p:sldId xmlns:r="http://schemas.openxmlformats.org/officeDocument/2006/relationships" id="257" r:id="R6b3bafc0e72e4117"/>
    <p:sldId xmlns:r="http://schemas.openxmlformats.org/officeDocument/2006/relationships" id="258" r:id="R88d8e01d8c774702"/>
    <p:sldId xmlns:r="http://schemas.openxmlformats.org/officeDocument/2006/relationships" id="259" r:id="R15d1e7dd306645f5"/>
    <p:sldId xmlns:r="http://schemas.openxmlformats.org/officeDocument/2006/relationships" id="260" r:id="Re773c6b1fa914a86"/>
    <p:sldId xmlns:r="http://schemas.openxmlformats.org/officeDocument/2006/relationships" id="261" r:id="R3140b69453864867"/>
    <p:sldId xmlns:r="http://schemas.openxmlformats.org/officeDocument/2006/relationships" id="262" r:id="Ra3037a1b4a0041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6dd25d944b464c" /><Relationship Type="http://schemas.openxmlformats.org/officeDocument/2006/relationships/slide" Target="/ppt/slides/slide1.xml" Id="R7820f7df43454f5c" /><Relationship Type="http://schemas.openxmlformats.org/officeDocument/2006/relationships/slide" Target="/ppt/slides/slide2.xml" Id="R6b3bafc0e72e4117" /><Relationship Type="http://schemas.openxmlformats.org/officeDocument/2006/relationships/slide" Target="/ppt/slides/slide3.xml" Id="R88d8e01d8c774702" /><Relationship Type="http://schemas.openxmlformats.org/officeDocument/2006/relationships/slide" Target="/ppt/slides/slide4.xml" Id="R15d1e7dd306645f5" /><Relationship Type="http://schemas.openxmlformats.org/officeDocument/2006/relationships/slide" Target="/ppt/slides/slide5.xml" Id="Re773c6b1fa914a86" /><Relationship Type="http://schemas.openxmlformats.org/officeDocument/2006/relationships/slide" Target="/ppt/slides/slide6.xml" Id="R3140b69453864867" /><Relationship Type="http://schemas.openxmlformats.org/officeDocument/2006/relationships/slide" Target="/ppt/slides/slide7.xml" Id="Ra3037a1b4a0041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4c80e724d440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fec22a5ad4aa6" /><Relationship Type="http://schemas.openxmlformats.org/officeDocument/2006/relationships/theme" Target="/ppt/slideMasters/theme/theme1.xml" Id="R28a106bc336140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8fec22a5ad4a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5aac6902b43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e58fd6d6e46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39b5e822744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a7e56d86147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9105ea10249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5860abea444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a903004ec42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385 154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1 659 907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3 128 969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KERICO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SHEIKH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Mudassir Rehman Sheikh, Stordamveien 36F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sher.as@outlook.com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912 439 534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SHER AS</a:t>
            </a:r>
          </a:p>
        </p:txBody>
      </p:sp>
    </p:spTree>
  </p:cSld>
  <p:clrMapOvr>
    <a:masterClrMapping xmlns:a="http://schemas.openxmlformats.org/drawingml/2006/main"/>
  </p:clrMapOvr>
</p:sld>
</file>