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1650493e6f4d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bb246f488b4dee"/>
  </p:sldMasterIdLst>
  <p:sldIdLst>
    <p:sldId xmlns:r="http://schemas.openxmlformats.org/officeDocument/2006/relationships" id="256" r:id="R2d35cd0a71a142b6"/>
    <p:sldId xmlns:r="http://schemas.openxmlformats.org/officeDocument/2006/relationships" id="257" r:id="R85e35b5cae2f4506"/>
    <p:sldId xmlns:r="http://schemas.openxmlformats.org/officeDocument/2006/relationships" id="258" r:id="R7a4b1829f8d1438f"/>
    <p:sldId xmlns:r="http://schemas.openxmlformats.org/officeDocument/2006/relationships" id="259" r:id="R21775490be8341b7"/>
    <p:sldId xmlns:r="http://schemas.openxmlformats.org/officeDocument/2006/relationships" id="260" r:id="R416f6f49df514577"/>
    <p:sldId xmlns:r="http://schemas.openxmlformats.org/officeDocument/2006/relationships" id="261" r:id="R33dac64a1ff14056"/>
    <p:sldId xmlns:r="http://schemas.openxmlformats.org/officeDocument/2006/relationships" id="262" r:id="R57fbcc4c1f4f4a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bb246f488b4dee" /><Relationship Type="http://schemas.openxmlformats.org/officeDocument/2006/relationships/slide" Target="/ppt/slides/slide1.xml" Id="R2d35cd0a71a142b6" /><Relationship Type="http://schemas.openxmlformats.org/officeDocument/2006/relationships/slide" Target="/ppt/slides/slide2.xml" Id="R85e35b5cae2f4506" /><Relationship Type="http://schemas.openxmlformats.org/officeDocument/2006/relationships/slide" Target="/ppt/slides/slide3.xml" Id="R7a4b1829f8d1438f" /><Relationship Type="http://schemas.openxmlformats.org/officeDocument/2006/relationships/slide" Target="/ppt/slides/slide4.xml" Id="R21775490be8341b7" /><Relationship Type="http://schemas.openxmlformats.org/officeDocument/2006/relationships/slide" Target="/ppt/slides/slide5.xml" Id="R416f6f49df514577" /><Relationship Type="http://schemas.openxmlformats.org/officeDocument/2006/relationships/slide" Target="/ppt/slides/slide6.xml" Id="R33dac64a1ff14056" /><Relationship Type="http://schemas.openxmlformats.org/officeDocument/2006/relationships/slide" Target="/ppt/slides/slide7.xml" Id="R57fbcc4c1f4f4a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ce17e3363d41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5433c509f4e75" /><Relationship Type="http://schemas.openxmlformats.org/officeDocument/2006/relationships/theme" Target="/ppt/slideMasters/theme/theme1.xml" Id="R2b88d9fc5ef844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a5433c509f4e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c448592f64d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3e121581245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dd81c80304b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e258ae9b044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4774f9d6d45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588d92ff544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e88551e4c4d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SUMMARUM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SUMMARUM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3 685 915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−252 662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−238 223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1 070 675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2 009 853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PARADIM AS  –  47,2 %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STANDIN AS  –  26,4 %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UTVIK SVEIN TERJE  –  26,4 %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haakon@korshavn.no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912 444 538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