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0212d6d9cc49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38f2f08f4c4f0f"/>
  </p:sldMasterIdLst>
  <p:sldIdLst>
    <p:sldId xmlns:r="http://schemas.openxmlformats.org/officeDocument/2006/relationships" id="256" r:id="R807e651814d349ad"/>
    <p:sldId xmlns:r="http://schemas.openxmlformats.org/officeDocument/2006/relationships" id="257" r:id="Rebf36f216e1d47c3"/>
    <p:sldId xmlns:r="http://schemas.openxmlformats.org/officeDocument/2006/relationships" id="258" r:id="Rf5cb5e999e9242c4"/>
    <p:sldId xmlns:r="http://schemas.openxmlformats.org/officeDocument/2006/relationships" id="259" r:id="R9d37c57fac804d93"/>
    <p:sldId xmlns:r="http://schemas.openxmlformats.org/officeDocument/2006/relationships" id="260" r:id="Rd3bb2717d457481a"/>
    <p:sldId xmlns:r="http://schemas.openxmlformats.org/officeDocument/2006/relationships" id="261" r:id="R56306115d3744e66"/>
    <p:sldId xmlns:r="http://schemas.openxmlformats.org/officeDocument/2006/relationships" id="262" r:id="R33cb3d97c12f4f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38f2f08f4c4f0f" /><Relationship Type="http://schemas.openxmlformats.org/officeDocument/2006/relationships/slide" Target="/ppt/slides/slide1.xml" Id="R807e651814d349ad" /><Relationship Type="http://schemas.openxmlformats.org/officeDocument/2006/relationships/slide" Target="/ppt/slides/slide2.xml" Id="Rebf36f216e1d47c3" /><Relationship Type="http://schemas.openxmlformats.org/officeDocument/2006/relationships/slide" Target="/ppt/slides/slide3.xml" Id="Rf5cb5e999e9242c4" /><Relationship Type="http://schemas.openxmlformats.org/officeDocument/2006/relationships/slide" Target="/ppt/slides/slide4.xml" Id="R9d37c57fac804d93" /><Relationship Type="http://schemas.openxmlformats.org/officeDocument/2006/relationships/slide" Target="/ppt/slides/slide5.xml" Id="Rd3bb2717d457481a" /><Relationship Type="http://schemas.openxmlformats.org/officeDocument/2006/relationships/slide" Target="/ppt/slides/slide6.xml" Id="R56306115d3744e66" /><Relationship Type="http://schemas.openxmlformats.org/officeDocument/2006/relationships/slide" Target="/ppt/slides/slide7.xml" Id="R33cb3d97c12f4f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927f54cf1242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7741644254e55" /><Relationship Type="http://schemas.openxmlformats.org/officeDocument/2006/relationships/theme" Target="/ppt/slideMasters/theme/theme1.xml" Id="Rf11e37ea22444e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47741644254e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ce6112ffe4d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33193cf4c44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4612547e742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7faf76c1e41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dd5a8037847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a47c6a03a4e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bbb4a0fbd49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BALTZEBERG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BALTZEBERG REGNSKAP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2 959 543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385 165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290 654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389 882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945 150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 BALTZERSEN 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47 22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helle@baltzeberg.no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912 444 880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