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55603d6d6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ee366253149e6"/>
  </p:sldMasterIdLst>
  <p:sldIdLst>
    <p:sldId xmlns:r="http://schemas.openxmlformats.org/officeDocument/2006/relationships" id="256" r:id="R2a4aed56db56450a"/>
    <p:sldId xmlns:r="http://schemas.openxmlformats.org/officeDocument/2006/relationships" id="257" r:id="R97477f7a45284fb8"/>
    <p:sldId xmlns:r="http://schemas.openxmlformats.org/officeDocument/2006/relationships" id="258" r:id="R0b1437bc75d843da"/>
    <p:sldId xmlns:r="http://schemas.openxmlformats.org/officeDocument/2006/relationships" id="259" r:id="R55583d298e9f466e"/>
    <p:sldId xmlns:r="http://schemas.openxmlformats.org/officeDocument/2006/relationships" id="260" r:id="Ra821faf3514549fe"/>
    <p:sldId xmlns:r="http://schemas.openxmlformats.org/officeDocument/2006/relationships" id="261" r:id="R65c9d371027843a7"/>
    <p:sldId xmlns:r="http://schemas.openxmlformats.org/officeDocument/2006/relationships" id="262" r:id="R6388e7c506d4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ee366253149e6" /><Relationship Type="http://schemas.openxmlformats.org/officeDocument/2006/relationships/slide" Target="/ppt/slides/slide1.xml" Id="R2a4aed56db56450a" /><Relationship Type="http://schemas.openxmlformats.org/officeDocument/2006/relationships/slide" Target="/ppt/slides/slide2.xml" Id="R97477f7a45284fb8" /><Relationship Type="http://schemas.openxmlformats.org/officeDocument/2006/relationships/slide" Target="/ppt/slides/slide3.xml" Id="R0b1437bc75d843da" /><Relationship Type="http://schemas.openxmlformats.org/officeDocument/2006/relationships/slide" Target="/ppt/slides/slide4.xml" Id="R55583d298e9f466e" /><Relationship Type="http://schemas.openxmlformats.org/officeDocument/2006/relationships/slide" Target="/ppt/slides/slide5.xml" Id="Ra821faf3514549fe" /><Relationship Type="http://schemas.openxmlformats.org/officeDocument/2006/relationships/slide" Target="/ppt/slides/slide6.xml" Id="R65c9d371027843a7" /><Relationship Type="http://schemas.openxmlformats.org/officeDocument/2006/relationships/slide" Target="/ppt/slides/slide7.xml" Id="R6388e7c506d4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6036ecc88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f9bdc100241d5" /><Relationship Type="http://schemas.openxmlformats.org/officeDocument/2006/relationships/theme" Target="/ppt/slideMasters/theme/theme1.xml" Id="R383a997ce81a4d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f9bdc1002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ee1331251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4b55842e0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8b54f53ab4e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057c7dfe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bacdd79fd4c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bde86631b49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7c6f5da7b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5 269 987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GILLEBO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Gaute Gillebo, Seksjon 1, Kongleveien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gautegillebo@gmail.com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GG CAPITAL AS</a:t>
            </a:r>
          </a:p>
        </p:txBody>
      </p:sp>
    </p:spTree>
  </p:cSld>
  <p:clrMapOvr>
    <a:masterClrMapping xmlns:a="http://schemas.openxmlformats.org/drawingml/2006/main"/>
  </p:clrMapOvr>
</p:sld>
</file>