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7ce8954cd24d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cd71174a764e30"/>
  </p:sldMasterIdLst>
  <p:sldIdLst>
    <p:sldId xmlns:r="http://schemas.openxmlformats.org/officeDocument/2006/relationships" id="256" r:id="Rdd4453a8201c4055"/>
    <p:sldId xmlns:r="http://schemas.openxmlformats.org/officeDocument/2006/relationships" id="257" r:id="R1350ed3a1f874d6c"/>
    <p:sldId xmlns:r="http://schemas.openxmlformats.org/officeDocument/2006/relationships" id="258" r:id="R6881ab9b543749b4"/>
    <p:sldId xmlns:r="http://schemas.openxmlformats.org/officeDocument/2006/relationships" id="259" r:id="R397e4a56cc23459e"/>
    <p:sldId xmlns:r="http://schemas.openxmlformats.org/officeDocument/2006/relationships" id="260" r:id="R86143864d42347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cd71174a764e30" /><Relationship Type="http://schemas.openxmlformats.org/officeDocument/2006/relationships/slide" Target="/ppt/slides/slide1.xml" Id="Rdd4453a8201c4055" /><Relationship Type="http://schemas.openxmlformats.org/officeDocument/2006/relationships/slide" Target="/ppt/slides/slide2.xml" Id="R1350ed3a1f874d6c" /><Relationship Type="http://schemas.openxmlformats.org/officeDocument/2006/relationships/slide" Target="/ppt/slides/slide3.xml" Id="R6881ab9b543749b4" /><Relationship Type="http://schemas.openxmlformats.org/officeDocument/2006/relationships/slide" Target="/ppt/slides/slide4.xml" Id="R397e4a56cc23459e" /><Relationship Type="http://schemas.openxmlformats.org/officeDocument/2006/relationships/slide" Target="/ppt/slides/slide5.xml" Id="R86143864d42347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2ee3fb36024d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7cd1544ee4eb6" /><Relationship Type="http://schemas.openxmlformats.org/officeDocument/2006/relationships/theme" Target="/ppt/slideMasters/theme/theme1.xml" Id="R41989c1fa3d943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d7cd1544ee4e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7a50563ac40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390412bb348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cf312fe094b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aff6ba4f74f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40c87a43040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UNGDOMSLAG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UNGDOMSLAG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Engjelsvegen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912 483 738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UNGDOMSLAG</a:t>
            </a:r>
          </a:p>
        </p:txBody>
      </p:sp>
    </p:spTree>
  </p:cSld>
  <p:clrMapOvr>
    <a:masterClrMapping xmlns:a="http://schemas.openxmlformats.org/drawingml/2006/main"/>
  </p:clrMapOvr>
</p:sld>
</file>