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6789f86ad46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1f8e587cb4f60"/>
  </p:sldMasterIdLst>
  <p:sldIdLst>
    <p:sldId xmlns:r="http://schemas.openxmlformats.org/officeDocument/2006/relationships" id="256" r:id="R6b89c699b04f448d"/>
    <p:sldId xmlns:r="http://schemas.openxmlformats.org/officeDocument/2006/relationships" id="257" r:id="R5c79406e624e4772"/>
    <p:sldId xmlns:r="http://schemas.openxmlformats.org/officeDocument/2006/relationships" id="258" r:id="Ra7c91650d5fa4d44"/>
    <p:sldId xmlns:r="http://schemas.openxmlformats.org/officeDocument/2006/relationships" id="259" r:id="R0be9b0145c314467"/>
    <p:sldId xmlns:r="http://schemas.openxmlformats.org/officeDocument/2006/relationships" id="260" r:id="Rcc1d27e695de4d22"/>
    <p:sldId xmlns:r="http://schemas.openxmlformats.org/officeDocument/2006/relationships" id="261" r:id="R274b981f96b24f5c"/>
    <p:sldId xmlns:r="http://schemas.openxmlformats.org/officeDocument/2006/relationships" id="262" r:id="R97a629618999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1f8e587cb4f60" /><Relationship Type="http://schemas.openxmlformats.org/officeDocument/2006/relationships/slide" Target="/ppt/slides/slide1.xml" Id="R6b89c699b04f448d" /><Relationship Type="http://schemas.openxmlformats.org/officeDocument/2006/relationships/slide" Target="/ppt/slides/slide2.xml" Id="R5c79406e624e4772" /><Relationship Type="http://schemas.openxmlformats.org/officeDocument/2006/relationships/slide" Target="/ppt/slides/slide3.xml" Id="Ra7c91650d5fa4d44" /><Relationship Type="http://schemas.openxmlformats.org/officeDocument/2006/relationships/slide" Target="/ppt/slides/slide4.xml" Id="R0be9b0145c314467" /><Relationship Type="http://schemas.openxmlformats.org/officeDocument/2006/relationships/slide" Target="/ppt/slides/slide5.xml" Id="Rcc1d27e695de4d22" /><Relationship Type="http://schemas.openxmlformats.org/officeDocument/2006/relationships/slide" Target="/ppt/slides/slide6.xml" Id="R274b981f96b24f5c" /><Relationship Type="http://schemas.openxmlformats.org/officeDocument/2006/relationships/slide" Target="/ppt/slides/slide7.xml" Id="R97a629618999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899fe383a45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ca391e1b45e6" /><Relationship Type="http://schemas.openxmlformats.org/officeDocument/2006/relationships/theme" Target="/ppt/slideMasters/theme/theme1.xml" Id="R77e16638d2f5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cca391e1b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ca24a620b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7a77cb4f3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15f85987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fb9e9b2f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032a7165d48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f5fa04011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3d1dd2c25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