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69d469d8dc4c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ffa6a623d5443e"/>
  </p:sldMasterIdLst>
  <p:sldIdLst>
    <p:sldId xmlns:r="http://schemas.openxmlformats.org/officeDocument/2006/relationships" id="256" r:id="Rc0cfaa3528ea460a"/>
    <p:sldId xmlns:r="http://schemas.openxmlformats.org/officeDocument/2006/relationships" id="257" r:id="R0a6a30ab6365408c"/>
    <p:sldId xmlns:r="http://schemas.openxmlformats.org/officeDocument/2006/relationships" id="258" r:id="R2a1741be4ccb469c"/>
    <p:sldId xmlns:r="http://schemas.openxmlformats.org/officeDocument/2006/relationships" id="259" r:id="Rd951b7bdd4d5480c"/>
    <p:sldId xmlns:r="http://schemas.openxmlformats.org/officeDocument/2006/relationships" id="260" r:id="R5055593d66574ff0"/>
    <p:sldId xmlns:r="http://schemas.openxmlformats.org/officeDocument/2006/relationships" id="261" r:id="R04e9bd3850d14752"/>
    <p:sldId xmlns:r="http://schemas.openxmlformats.org/officeDocument/2006/relationships" id="262" r:id="R7ac28763097645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fa6a623d5443e" /><Relationship Type="http://schemas.openxmlformats.org/officeDocument/2006/relationships/slide" Target="/ppt/slides/slide1.xml" Id="Rc0cfaa3528ea460a" /><Relationship Type="http://schemas.openxmlformats.org/officeDocument/2006/relationships/slide" Target="/ppt/slides/slide2.xml" Id="R0a6a30ab6365408c" /><Relationship Type="http://schemas.openxmlformats.org/officeDocument/2006/relationships/slide" Target="/ppt/slides/slide3.xml" Id="R2a1741be4ccb469c" /><Relationship Type="http://schemas.openxmlformats.org/officeDocument/2006/relationships/slide" Target="/ppt/slides/slide4.xml" Id="Rd951b7bdd4d5480c" /><Relationship Type="http://schemas.openxmlformats.org/officeDocument/2006/relationships/slide" Target="/ppt/slides/slide5.xml" Id="R5055593d66574ff0" /><Relationship Type="http://schemas.openxmlformats.org/officeDocument/2006/relationships/slide" Target="/ppt/slides/slide6.xml" Id="R04e9bd3850d14752" /><Relationship Type="http://schemas.openxmlformats.org/officeDocument/2006/relationships/slide" Target="/ppt/slides/slide7.xml" Id="R7ac28763097645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f4136e91d47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5f291aa8b4346" /><Relationship Type="http://schemas.openxmlformats.org/officeDocument/2006/relationships/theme" Target="/ppt/slideMasters/theme/theme1.xml" Id="R8ed10eff97064f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a5f291aa8b43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1445295aa49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b64f4673c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7d117a306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35b7a575d4b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4b0738e7847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90a04c65342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1d3ca782f47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14 091 263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3 305 550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5 009 118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Frænavegen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odd.ivar@revisorthue.no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912 540 715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