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3499fd7a1f4c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dc4397e0ff40fc"/>
  </p:sldMasterIdLst>
  <p:sldIdLst>
    <p:sldId xmlns:r="http://schemas.openxmlformats.org/officeDocument/2006/relationships" id="256" r:id="R7dd1cefe7be6454e"/>
    <p:sldId xmlns:r="http://schemas.openxmlformats.org/officeDocument/2006/relationships" id="257" r:id="R428ed7ed2d334407"/>
    <p:sldId xmlns:r="http://schemas.openxmlformats.org/officeDocument/2006/relationships" id="258" r:id="R534b743da4404c65"/>
    <p:sldId xmlns:r="http://schemas.openxmlformats.org/officeDocument/2006/relationships" id="259" r:id="Rb89fdffcae75427c"/>
    <p:sldId xmlns:r="http://schemas.openxmlformats.org/officeDocument/2006/relationships" id="260" r:id="R32f0d2ea85244e1a"/>
    <p:sldId xmlns:r="http://schemas.openxmlformats.org/officeDocument/2006/relationships" id="261" r:id="Rb79795ff923d478b"/>
    <p:sldId xmlns:r="http://schemas.openxmlformats.org/officeDocument/2006/relationships" id="262" r:id="R4e801c4666e84b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dc4397e0ff40fc" /><Relationship Type="http://schemas.openxmlformats.org/officeDocument/2006/relationships/slide" Target="/ppt/slides/slide1.xml" Id="R7dd1cefe7be6454e" /><Relationship Type="http://schemas.openxmlformats.org/officeDocument/2006/relationships/slide" Target="/ppt/slides/slide2.xml" Id="R428ed7ed2d334407" /><Relationship Type="http://schemas.openxmlformats.org/officeDocument/2006/relationships/slide" Target="/ppt/slides/slide3.xml" Id="R534b743da4404c65" /><Relationship Type="http://schemas.openxmlformats.org/officeDocument/2006/relationships/slide" Target="/ppt/slides/slide4.xml" Id="Rb89fdffcae75427c" /><Relationship Type="http://schemas.openxmlformats.org/officeDocument/2006/relationships/slide" Target="/ppt/slides/slide5.xml" Id="R32f0d2ea85244e1a" /><Relationship Type="http://schemas.openxmlformats.org/officeDocument/2006/relationships/slide" Target="/ppt/slides/slide6.xml" Id="Rb79795ff923d478b" /><Relationship Type="http://schemas.openxmlformats.org/officeDocument/2006/relationships/slide" Target="/ppt/slides/slide7.xml" Id="R4e801c4666e84b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24b5dc7cb548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3c74474514290" /><Relationship Type="http://schemas.openxmlformats.org/officeDocument/2006/relationships/theme" Target="/ppt/slideMasters/theme/theme1.xml" Id="Rc46541397cea4a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d3c744745142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7cca812bb40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52fff7d944c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58e8c062042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b5e9aba814b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ef3518ab44a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592b5d55549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61b09019f4d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EMPOWERED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EMPOWERED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1 192 471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1 013 366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818 300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910 093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1 873 169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EUNIKE DITLEFSEN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Brinkvegen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9012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eunike.ditlefsen@gmail.com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912 544 206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EMPOWERED AS</a:t>
            </a:r>
          </a:p>
        </p:txBody>
      </p:sp>
    </p:spTree>
  </p:cSld>
  <p:clrMapOvr>
    <a:masterClrMapping xmlns:a="http://schemas.openxmlformats.org/drawingml/2006/main"/>
  </p:clrMapOvr>
</p:sld>
</file>