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81902484cc42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212654f23941a6"/>
  </p:sldMasterIdLst>
  <p:sldIdLst>
    <p:sldId xmlns:r="http://schemas.openxmlformats.org/officeDocument/2006/relationships" id="256" r:id="R8e17fa4f067d469b"/>
    <p:sldId xmlns:r="http://schemas.openxmlformats.org/officeDocument/2006/relationships" id="257" r:id="R8459428ba9254581"/>
    <p:sldId xmlns:r="http://schemas.openxmlformats.org/officeDocument/2006/relationships" id="258" r:id="R9141e8a3cc294949"/>
    <p:sldId xmlns:r="http://schemas.openxmlformats.org/officeDocument/2006/relationships" id="259" r:id="R07ec1694c1bb40e8"/>
    <p:sldId xmlns:r="http://schemas.openxmlformats.org/officeDocument/2006/relationships" id="260" r:id="R81b121db403c43cf"/>
    <p:sldId xmlns:r="http://schemas.openxmlformats.org/officeDocument/2006/relationships" id="261" r:id="Rd92a29556bf9463d"/>
    <p:sldId xmlns:r="http://schemas.openxmlformats.org/officeDocument/2006/relationships" id="262" r:id="R5a07e8a0759944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12654f23941a6" /><Relationship Type="http://schemas.openxmlformats.org/officeDocument/2006/relationships/slide" Target="/ppt/slides/slide1.xml" Id="R8e17fa4f067d469b" /><Relationship Type="http://schemas.openxmlformats.org/officeDocument/2006/relationships/slide" Target="/ppt/slides/slide2.xml" Id="R8459428ba9254581" /><Relationship Type="http://schemas.openxmlformats.org/officeDocument/2006/relationships/slide" Target="/ppt/slides/slide3.xml" Id="R9141e8a3cc294949" /><Relationship Type="http://schemas.openxmlformats.org/officeDocument/2006/relationships/slide" Target="/ppt/slides/slide4.xml" Id="R07ec1694c1bb40e8" /><Relationship Type="http://schemas.openxmlformats.org/officeDocument/2006/relationships/slide" Target="/ppt/slides/slide5.xml" Id="R81b121db403c43cf" /><Relationship Type="http://schemas.openxmlformats.org/officeDocument/2006/relationships/slide" Target="/ppt/slides/slide6.xml" Id="Rd92a29556bf9463d" /><Relationship Type="http://schemas.openxmlformats.org/officeDocument/2006/relationships/slide" Target="/ppt/slides/slide7.xml" Id="R5a07e8a0759944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6cd98acc84b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093e733cc42b5" /><Relationship Type="http://schemas.openxmlformats.org/officeDocument/2006/relationships/theme" Target="/ppt/slideMasters/theme/theme1.xml" Id="R84c9e20fddac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7093e733cc42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4a92e455c4b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52d20e0d446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06f910855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79ef2abfc49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43e7df5ab44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68f6028064f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8617201b747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KVERNELAND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339 147 792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553 012 902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GARD ÅDNE AURE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GARD ÅDNE AURE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ÅDNE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912 546 004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