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e544c8106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3e7ed7dc44e1d"/>
  </p:sldMasterIdLst>
  <p:sldIdLst>
    <p:sldId xmlns:r="http://schemas.openxmlformats.org/officeDocument/2006/relationships" id="256" r:id="R1afb531ce1534863"/>
    <p:sldId xmlns:r="http://schemas.openxmlformats.org/officeDocument/2006/relationships" id="257" r:id="R2ad57708c7114081"/>
    <p:sldId xmlns:r="http://schemas.openxmlformats.org/officeDocument/2006/relationships" id="258" r:id="Rf7c913ef96d1404b"/>
    <p:sldId xmlns:r="http://schemas.openxmlformats.org/officeDocument/2006/relationships" id="259" r:id="R8dfe216efa284fbc"/>
    <p:sldId xmlns:r="http://schemas.openxmlformats.org/officeDocument/2006/relationships" id="260" r:id="Rf1a1bffae06c4f7d"/>
    <p:sldId xmlns:r="http://schemas.openxmlformats.org/officeDocument/2006/relationships" id="261" r:id="Rcbce1bbd814b4677"/>
    <p:sldId xmlns:r="http://schemas.openxmlformats.org/officeDocument/2006/relationships" id="262" r:id="Re495e304bc94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3e7ed7dc44e1d" /><Relationship Type="http://schemas.openxmlformats.org/officeDocument/2006/relationships/slide" Target="/ppt/slides/slide1.xml" Id="R1afb531ce1534863" /><Relationship Type="http://schemas.openxmlformats.org/officeDocument/2006/relationships/slide" Target="/ppt/slides/slide2.xml" Id="R2ad57708c7114081" /><Relationship Type="http://schemas.openxmlformats.org/officeDocument/2006/relationships/slide" Target="/ppt/slides/slide3.xml" Id="Rf7c913ef96d1404b" /><Relationship Type="http://schemas.openxmlformats.org/officeDocument/2006/relationships/slide" Target="/ppt/slides/slide4.xml" Id="R8dfe216efa284fbc" /><Relationship Type="http://schemas.openxmlformats.org/officeDocument/2006/relationships/slide" Target="/ppt/slides/slide5.xml" Id="Rf1a1bffae06c4f7d" /><Relationship Type="http://schemas.openxmlformats.org/officeDocument/2006/relationships/slide" Target="/ppt/slides/slide6.xml" Id="Rcbce1bbd814b4677" /><Relationship Type="http://schemas.openxmlformats.org/officeDocument/2006/relationships/slide" Target="/ppt/slides/slide7.xml" Id="Re495e304bc94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f8c373ab3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b74538db64c2f" /><Relationship Type="http://schemas.openxmlformats.org/officeDocument/2006/relationships/theme" Target="/ppt/slideMasters/theme/theme1.xml" Id="R66e598ffa632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b74538db6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d7d2c55a1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4e15c255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b5d8da1e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a05521eea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fa218e0b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a3dcedc4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7fc19d6ec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BOLSØNES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