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5f1660997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e44f461ea4c87"/>
  </p:sldMasterIdLst>
  <p:sldIdLst>
    <p:sldId xmlns:r="http://schemas.openxmlformats.org/officeDocument/2006/relationships" id="256" r:id="Rf075add80e584ff9"/>
    <p:sldId xmlns:r="http://schemas.openxmlformats.org/officeDocument/2006/relationships" id="257" r:id="Rec0720dce59549b4"/>
    <p:sldId xmlns:r="http://schemas.openxmlformats.org/officeDocument/2006/relationships" id="258" r:id="Rb7749461899a4b23"/>
    <p:sldId xmlns:r="http://schemas.openxmlformats.org/officeDocument/2006/relationships" id="259" r:id="Re20b01451553445d"/>
    <p:sldId xmlns:r="http://schemas.openxmlformats.org/officeDocument/2006/relationships" id="260" r:id="R75bd1ae7b1914ba4"/>
    <p:sldId xmlns:r="http://schemas.openxmlformats.org/officeDocument/2006/relationships" id="261" r:id="R648329f764e5439c"/>
    <p:sldId xmlns:r="http://schemas.openxmlformats.org/officeDocument/2006/relationships" id="262" r:id="R19d44e47849a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e44f461ea4c87" /><Relationship Type="http://schemas.openxmlformats.org/officeDocument/2006/relationships/slide" Target="/ppt/slides/slide1.xml" Id="Rf075add80e584ff9" /><Relationship Type="http://schemas.openxmlformats.org/officeDocument/2006/relationships/slide" Target="/ppt/slides/slide2.xml" Id="Rec0720dce59549b4" /><Relationship Type="http://schemas.openxmlformats.org/officeDocument/2006/relationships/slide" Target="/ppt/slides/slide3.xml" Id="Rb7749461899a4b23" /><Relationship Type="http://schemas.openxmlformats.org/officeDocument/2006/relationships/slide" Target="/ppt/slides/slide4.xml" Id="Re20b01451553445d" /><Relationship Type="http://schemas.openxmlformats.org/officeDocument/2006/relationships/slide" Target="/ppt/slides/slide5.xml" Id="R75bd1ae7b1914ba4" /><Relationship Type="http://schemas.openxmlformats.org/officeDocument/2006/relationships/slide" Target="/ppt/slides/slide6.xml" Id="R648329f764e5439c" /><Relationship Type="http://schemas.openxmlformats.org/officeDocument/2006/relationships/slide" Target="/ppt/slides/slide7.xml" Id="R19d44e47849a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a328bf18c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1f6507974504" /><Relationship Type="http://schemas.openxmlformats.org/officeDocument/2006/relationships/theme" Target="/ppt/slideMasters/theme/theme1.xml" Id="R953dc95a804a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81f650797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8a2abb52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ca5db10b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6a4f12c4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308fefc3b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5fba5e2d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fde912e23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db2ccd3c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