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02335c2fb9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06d3ec9d34773"/>
  </p:sldMasterIdLst>
  <p:sldIdLst>
    <p:sldId xmlns:r="http://schemas.openxmlformats.org/officeDocument/2006/relationships" id="256" r:id="Rcdc11e85222f4e2c"/>
    <p:sldId xmlns:r="http://schemas.openxmlformats.org/officeDocument/2006/relationships" id="257" r:id="Re33a187ab2f943b3"/>
    <p:sldId xmlns:r="http://schemas.openxmlformats.org/officeDocument/2006/relationships" id="258" r:id="Rb864190570e048aa"/>
    <p:sldId xmlns:r="http://schemas.openxmlformats.org/officeDocument/2006/relationships" id="259" r:id="R59a48b495f7c4c98"/>
    <p:sldId xmlns:r="http://schemas.openxmlformats.org/officeDocument/2006/relationships" id="260" r:id="Rd78532092a22451e"/>
    <p:sldId xmlns:r="http://schemas.openxmlformats.org/officeDocument/2006/relationships" id="261" r:id="R94c7f4bfee764564"/>
    <p:sldId xmlns:r="http://schemas.openxmlformats.org/officeDocument/2006/relationships" id="262" r:id="R792a205ef40747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06d3ec9d34773" /><Relationship Type="http://schemas.openxmlformats.org/officeDocument/2006/relationships/slide" Target="/ppt/slides/slide1.xml" Id="Rcdc11e85222f4e2c" /><Relationship Type="http://schemas.openxmlformats.org/officeDocument/2006/relationships/slide" Target="/ppt/slides/slide2.xml" Id="Re33a187ab2f943b3" /><Relationship Type="http://schemas.openxmlformats.org/officeDocument/2006/relationships/slide" Target="/ppt/slides/slide3.xml" Id="Rb864190570e048aa" /><Relationship Type="http://schemas.openxmlformats.org/officeDocument/2006/relationships/slide" Target="/ppt/slides/slide4.xml" Id="R59a48b495f7c4c98" /><Relationship Type="http://schemas.openxmlformats.org/officeDocument/2006/relationships/slide" Target="/ppt/slides/slide5.xml" Id="Rd78532092a22451e" /><Relationship Type="http://schemas.openxmlformats.org/officeDocument/2006/relationships/slide" Target="/ppt/slides/slide6.xml" Id="R94c7f4bfee764564" /><Relationship Type="http://schemas.openxmlformats.org/officeDocument/2006/relationships/slide" Target="/ppt/slides/slide7.xml" Id="R792a205ef40747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e4712211245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0553556ff4a64" /><Relationship Type="http://schemas.openxmlformats.org/officeDocument/2006/relationships/theme" Target="/ppt/slideMasters/theme/theme1.xml" Id="R33e97fb146304c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a0553556ff4a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bd01814d54a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f7cb0584740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325efc68942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e3c232d0c4c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8d31c4f6c4a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6fc1cf7954e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789f7f2a548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SAAS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11 077 440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11 475 758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12 561 390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CHRIS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Tjæråsen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1815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chris.andre.pedersen@gmail.com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912 551 954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AS</a:t>
            </a:r>
          </a:p>
        </p:txBody>
      </p:sp>
    </p:spTree>
  </p:cSld>
  <p:clrMapOvr>
    <a:masterClrMapping xmlns:a="http://schemas.openxmlformats.org/drawingml/2006/main"/>
  </p:clrMapOvr>
</p:sld>
</file>