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2e171831a47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dc3de12be54427"/>
  </p:sldMasterIdLst>
  <p:sldIdLst>
    <p:sldId xmlns:r="http://schemas.openxmlformats.org/officeDocument/2006/relationships" id="256" r:id="R5477974853984b1e"/>
    <p:sldId xmlns:r="http://schemas.openxmlformats.org/officeDocument/2006/relationships" id="257" r:id="R11a9082fc69e4419"/>
    <p:sldId xmlns:r="http://schemas.openxmlformats.org/officeDocument/2006/relationships" id="258" r:id="Rad1c17cf84724905"/>
    <p:sldId xmlns:r="http://schemas.openxmlformats.org/officeDocument/2006/relationships" id="259" r:id="Re2f94cd54f9948ae"/>
    <p:sldId xmlns:r="http://schemas.openxmlformats.org/officeDocument/2006/relationships" id="260" r:id="Rbce54570a6c64f4b"/>
    <p:sldId xmlns:r="http://schemas.openxmlformats.org/officeDocument/2006/relationships" id="261" r:id="R8b8facca67704fef"/>
    <p:sldId xmlns:r="http://schemas.openxmlformats.org/officeDocument/2006/relationships" id="262" r:id="R9dfc977ce385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c3de12be54427" /><Relationship Type="http://schemas.openxmlformats.org/officeDocument/2006/relationships/slide" Target="/ppt/slides/slide1.xml" Id="R5477974853984b1e" /><Relationship Type="http://schemas.openxmlformats.org/officeDocument/2006/relationships/slide" Target="/ppt/slides/slide2.xml" Id="R11a9082fc69e4419" /><Relationship Type="http://schemas.openxmlformats.org/officeDocument/2006/relationships/slide" Target="/ppt/slides/slide3.xml" Id="Rad1c17cf84724905" /><Relationship Type="http://schemas.openxmlformats.org/officeDocument/2006/relationships/slide" Target="/ppt/slides/slide4.xml" Id="Re2f94cd54f9948ae" /><Relationship Type="http://schemas.openxmlformats.org/officeDocument/2006/relationships/slide" Target="/ppt/slides/slide5.xml" Id="Rbce54570a6c64f4b" /><Relationship Type="http://schemas.openxmlformats.org/officeDocument/2006/relationships/slide" Target="/ppt/slides/slide6.xml" Id="R8b8facca67704fef" /><Relationship Type="http://schemas.openxmlformats.org/officeDocument/2006/relationships/slide" Target="/ppt/slides/slide7.xml" Id="R9dfc977ce385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6beea18fd45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f86f4358d42f9" /><Relationship Type="http://schemas.openxmlformats.org/officeDocument/2006/relationships/theme" Target="/ppt/slideMasters/theme/theme1.xml" Id="Rf69e9788c421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4f86f4358d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eddc70a78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6ebbabbb8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c7e5ddc0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00bea9d72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ab350fff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3cd566e6f4e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618341e59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 BRUG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 BRUG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7 975 988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10 330 806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94 653 232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101 163 298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BORGHATTEN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KONRAD INVEST AS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GETZ INVEST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 BRUG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CORGET INVEST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CORNELIA LANGE GETZ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7716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15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912 573 753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