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cc791dcd4648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145de1325049b8"/>
  </p:sldMasterIdLst>
  <p:sldIdLst>
    <p:sldId xmlns:r="http://schemas.openxmlformats.org/officeDocument/2006/relationships" id="256" r:id="R1cbd8285ec974407"/>
    <p:sldId xmlns:r="http://schemas.openxmlformats.org/officeDocument/2006/relationships" id="257" r:id="R2ff14d9e14d14bfa"/>
    <p:sldId xmlns:r="http://schemas.openxmlformats.org/officeDocument/2006/relationships" id="258" r:id="R05753f7f75394d51"/>
    <p:sldId xmlns:r="http://schemas.openxmlformats.org/officeDocument/2006/relationships" id="259" r:id="R04d9d76489074043"/>
    <p:sldId xmlns:r="http://schemas.openxmlformats.org/officeDocument/2006/relationships" id="260" r:id="Rbdee907d9ba840fc"/>
    <p:sldId xmlns:r="http://schemas.openxmlformats.org/officeDocument/2006/relationships" id="261" r:id="R0c5abb59bd4f4ee2"/>
    <p:sldId xmlns:r="http://schemas.openxmlformats.org/officeDocument/2006/relationships" id="262" r:id="R7846213a7b8549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45de1325049b8" /><Relationship Type="http://schemas.openxmlformats.org/officeDocument/2006/relationships/slide" Target="/ppt/slides/slide1.xml" Id="R1cbd8285ec974407" /><Relationship Type="http://schemas.openxmlformats.org/officeDocument/2006/relationships/slide" Target="/ppt/slides/slide2.xml" Id="R2ff14d9e14d14bfa" /><Relationship Type="http://schemas.openxmlformats.org/officeDocument/2006/relationships/slide" Target="/ppt/slides/slide3.xml" Id="R05753f7f75394d51" /><Relationship Type="http://schemas.openxmlformats.org/officeDocument/2006/relationships/slide" Target="/ppt/slides/slide4.xml" Id="R04d9d76489074043" /><Relationship Type="http://schemas.openxmlformats.org/officeDocument/2006/relationships/slide" Target="/ppt/slides/slide5.xml" Id="Rbdee907d9ba840fc" /><Relationship Type="http://schemas.openxmlformats.org/officeDocument/2006/relationships/slide" Target="/ppt/slides/slide6.xml" Id="R0c5abb59bd4f4ee2" /><Relationship Type="http://schemas.openxmlformats.org/officeDocument/2006/relationships/slide" Target="/ppt/slides/slide7.xml" Id="R7846213a7b8549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c28ba77f7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f47cb910949d6" /><Relationship Type="http://schemas.openxmlformats.org/officeDocument/2006/relationships/theme" Target="/ppt/slideMasters/theme/theme1.xml" Id="R94ec8faa6a2e4b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6f47cb910949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11ea28036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9971c6f8e43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ab8e6915a47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84affa8d844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faa2b87f84e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e11398b4146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4c8ebb146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Tronnofoten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7602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aslevang@gmail.com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912 585 433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