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36dba0e88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97c3479bc4672"/>
  </p:sldMasterIdLst>
  <p:sldIdLst>
    <p:sldId xmlns:r="http://schemas.openxmlformats.org/officeDocument/2006/relationships" id="256" r:id="Rbef255e939674525"/>
    <p:sldId xmlns:r="http://schemas.openxmlformats.org/officeDocument/2006/relationships" id="257" r:id="R258af37549b84c7e"/>
    <p:sldId xmlns:r="http://schemas.openxmlformats.org/officeDocument/2006/relationships" id="258" r:id="Refdbb21daa764fee"/>
    <p:sldId xmlns:r="http://schemas.openxmlformats.org/officeDocument/2006/relationships" id="259" r:id="R66dc51fd19574bf3"/>
    <p:sldId xmlns:r="http://schemas.openxmlformats.org/officeDocument/2006/relationships" id="260" r:id="Rb79545bed4124bcf"/>
    <p:sldId xmlns:r="http://schemas.openxmlformats.org/officeDocument/2006/relationships" id="261" r:id="R5a4117103d3a4b2c"/>
    <p:sldId xmlns:r="http://schemas.openxmlformats.org/officeDocument/2006/relationships" id="262" r:id="R767b64e7f211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97c3479bc4672" /><Relationship Type="http://schemas.openxmlformats.org/officeDocument/2006/relationships/slide" Target="/ppt/slides/slide1.xml" Id="Rbef255e939674525" /><Relationship Type="http://schemas.openxmlformats.org/officeDocument/2006/relationships/slide" Target="/ppt/slides/slide2.xml" Id="R258af37549b84c7e" /><Relationship Type="http://schemas.openxmlformats.org/officeDocument/2006/relationships/slide" Target="/ppt/slides/slide3.xml" Id="Refdbb21daa764fee" /><Relationship Type="http://schemas.openxmlformats.org/officeDocument/2006/relationships/slide" Target="/ppt/slides/slide4.xml" Id="R66dc51fd19574bf3" /><Relationship Type="http://schemas.openxmlformats.org/officeDocument/2006/relationships/slide" Target="/ppt/slides/slide5.xml" Id="Rb79545bed4124bcf" /><Relationship Type="http://schemas.openxmlformats.org/officeDocument/2006/relationships/slide" Target="/ppt/slides/slide6.xml" Id="R5a4117103d3a4b2c" /><Relationship Type="http://schemas.openxmlformats.org/officeDocument/2006/relationships/slide" Target="/ppt/slides/slide7.xml" Id="R767b64e7f211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704910f9b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6b1321c924205" /><Relationship Type="http://schemas.openxmlformats.org/officeDocument/2006/relationships/theme" Target="/ppt/slideMasters/theme/theme1.xml" Id="R04f4b7c12d00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6b1321c92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3d2f8cc81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97fb66339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fa84d1ddc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6aad21d95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4b276ced04e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7b54ee9ab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fdc64691e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22 404 070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25 344 423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25 073 380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SANNESMOEN BJØRN HALVOR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223C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912 615 898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BJSA HOLDING AS</a:t>
            </a:r>
          </a:p>
        </p:txBody>
      </p:sp>
    </p:spTree>
  </p:cSld>
  <p:clrMapOvr>
    <a:masterClrMapping xmlns:a="http://schemas.openxmlformats.org/drawingml/2006/main"/>
  </p:clrMapOvr>
</p:sld>
</file>