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c5203f44eb4a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95e3c5fdc14279"/>
  </p:sldMasterIdLst>
  <p:sldIdLst>
    <p:sldId xmlns:r="http://schemas.openxmlformats.org/officeDocument/2006/relationships" id="256" r:id="R09d77e499a2549eb"/>
    <p:sldId xmlns:r="http://schemas.openxmlformats.org/officeDocument/2006/relationships" id="257" r:id="R1cbacb938d4f43b3"/>
    <p:sldId xmlns:r="http://schemas.openxmlformats.org/officeDocument/2006/relationships" id="258" r:id="R0ed6efd5490f4cc6"/>
    <p:sldId xmlns:r="http://schemas.openxmlformats.org/officeDocument/2006/relationships" id="259" r:id="Rdc3136297b5a4e54"/>
    <p:sldId xmlns:r="http://schemas.openxmlformats.org/officeDocument/2006/relationships" id="260" r:id="Rf0d006e2a73042b9"/>
    <p:sldId xmlns:r="http://schemas.openxmlformats.org/officeDocument/2006/relationships" id="261" r:id="R5d6d803cf5dc4905"/>
    <p:sldId xmlns:r="http://schemas.openxmlformats.org/officeDocument/2006/relationships" id="262" r:id="Rdd44cc9046e342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95e3c5fdc14279" /><Relationship Type="http://schemas.openxmlformats.org/officeDocument/2006/relationships/slide" Target="/ppt/slides/slide1.xml" Id="R09d77e499a2549eb" /><Relationship Type="http://schemas.openxmlformats.org/officeDocument/2006/relationships/slide" Target="/ppt/slides/slide2.xml" Id="R1cbacb938d4f43b3" /><Relationship Type="http://schemas.openxmlformats.org/officeDocument/2006/relationships/slide" Target="/ppt/slides/slide3.xml" Id="R0ed6efd5490f4cc6" /><Relationship Type="http://schemas.openxmlformats.org/officeDocument/2006/relationships/slide" Target="/ppt/slides/slide4.xml" Id="Rdc3136297b5a4e54" /><Relationship Type="http://schemas.openxmlformats.org/officeDocument/2006/relationships/slide" Target="/ppt/slides/slide5.xml" Id="Rf0d006e2a73042b9" /><Relationship Type="http://schemas.openxmlformats.org/officeDocument/2006/relationships/slide" Target="/ppt/slides/slide6.xml" Id="R5d6d803cf5dc4905" /><Relationship Type="http://schemas.openxmlformats.org/officeDocument/2006/relationships/slide" Target="/ppt/slides/slide7.xml" Id="Rdd44cc9046e342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ae2e0a4b604f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6b0dc70334dbf" /><Relationship Type="http://schemas.openxmlformats.org/officeDocument/2006/relationships/theme" Target="/ppt/slideMasters/theme/theme1.xml" Id="R44ad3d82131746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56b0dc70334d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22181da0b48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ccad7d08947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09763863143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b91f5e7cc4e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e3345b45248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469c8222441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60deae91445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ROMAEIIS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ROMAEIIS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ROMAEIIS AS ble etablert [år] og holder til i Østerås.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ROMAEIIS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ROMAEIIS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ROMAEIIS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916 816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5 349 596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5 351 674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ROMAEIIS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RONNY GRANLI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ROMAEIIS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Otto Ruges vei 67B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1361 Østerås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ronny@rginvest.no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912 642 674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ROMAEIIS AS</a:t>
            </a:r>
          </a:p>
        </p:txBody>
      </p:sp>
    </p:spTree>
  </p:cSld>
  <p:clrMapOvr>
    <a:masterClrMapping xmlns:a="http://schemas.openxmlformats.org/drawingml/2006/main"/>
  </p:clrMapOvr>
</p:sld>
</file>