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98138a2a74a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ff25b6adac4857"/>
  </p:sldMasterIdLst>
  <p:sldIdLst>
    <p:sldId xmlns:r="http://schemas.openxmlformats.org/officeDocument/2006/relationships" id="256" r:id="R82cc993337a546e7"/>
    <p:sldId xmlns:r="http://schemas.openxmlformats.org/officeDocument/2006/relationships" id="257" r:id="Rcf7b6c7da3894459"/>
    <p:sldId xmlns:r="http://schemas.openxmlformats.org/officeDocument/2006/relationships" id="258" r:id="R7d9f0f893eab417e"/>
    <p:sldId xmlns:r="http://schemas.openxmlformats.org/officeDocument/2006/relationships" id="259" r:id="Rc645114ae6334d29"/>
    <p:sldId xmlns:r="http://schemas.openxmlformats.org/officeDocument/2006/relationships" id="260" r:id="Rfc6bc9ebf9774ebb"/>
    <p:sldId xmlns:r="http://schemas.openxmlformats.org/officeDocument/2006/relationships" id="261" r:id="R27b6b26d44224064"/>
    <p:sldId xmlns:r="http://schemas.openxmlformats.org/officeDocument/2006/relationships" id="262" r:id="R991651d17313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f25b6adac4857" /><Relationship Type="http://schemas.openxmlformats.org/officeDocument/2006/relationships/slide" Target="/ppt/slides/slide1.xml" Id="R82cc993337a546e7" /><Relationship Type="http://schemas.openxmlformats.org/officeDocument/2006/relationships/slide" Target="/ppt/slides/slide2.xml" Id="Rcf7b6c7da3894459" /><Relationship Type="http://schemas.openxmlformats.org/officeDocument/2006/relationships/slide" Target="/ppt/slides/slide3.xml" Id="R7d9f0f893eab417e" /><Relationship Type="http://schemas.openxmlformats.org/officeDocument/2006/relationships/slide" Target="/ppt/slides/slide4.xml" Id="Rc645114ae6334d29" /><Relationship Type="http://schemas.openxmlformats.org/officeDocument/2006/relationships/slide" Target="/ppt/slides/slide5.xml" Id="Rfc6bc9ebf9774ebb" /><Relationship Type="http://schemas.openxmlformats.org/officeDocument/2006/relationships/slide" Target="/ppt/slides/slide6.xml" Id="R27b6b26d44224064" /><Relationship Type="http://schemas.openxmlformats.org/officeDocument/2006/relationships/slide" Target="/ppt/slides/slide7.xml" Id="R991651d17313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c2b05b5af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90ebc02ee4f0b" /><Relationship Type="http://schemas.openxmlformats.org/officeDocument/2006/relationships/theme" Target="/ppt/slideMasters/theme/theme1.xml" Id="Rffc5875778904d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290ebc02ee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cd603a5ed42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c868d875744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4e4eac10a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e17f72c8145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990af8b7944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fcb0490dd46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a83ea25f74c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HELLAND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9 710 066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FRANK EITHUN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Stamsneset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fehella@hotmail.com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912 647 366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