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1996a3863e48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90b7e69c8d41d4"/>
  </p:sldMasterIdLst>
  <p:sldIdLst>
    <p:sldId xmlns:r="http://schemas.openxmlformats.org/officeDocument/2006/relationships" id="256" r:id="R204483497c394191"/>
    <p:sldId xmlns:r="http://schemas.openxmlformats.org/officeDocument/2006/relationships" id="257" r:id="R546871a35073448b"/>
    <p:sldId xmlns:r="http://schemas.openxmlformats.org/officeDocument/2006/relationships" id="258" r:id="Rb14339701c2e48b9"/>
    <p:sldId xmlns:r="http://schemas.openxmlformats.org/officeDocument/2006/relationships" id="259" r:id="Reee47f3d9cd24295"/>
    <p:sldId xmlns:r="http://schemas.openxmlformats.org/officeDocument/2006/relationships" id="260" r:id="Re3676bb2626b46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90b7e69c8d41d4" /><Relationship Type="http://schemas.openxmlformats.org/officeDocument/2006/relationships/slide" Target="/ppt/slides/slide1.xml" Id="R204483497c394191" /><Relationship Type="http://schemas.openxmlformats.org/officeDocument/2006/relationships/slide" Target="/ppt/slides/slide2.xml" Id="R546871a35073448b" /><Relationship Type="http://schemas.openxmlformats.org/officeDocument/2006/relationships/slide" Target="/ppt/slides/slide3.xml" Id="Rb14339701c2e48b9" /><Relationship Type="http://schemas.openxmlformats.org/officeDocument/2006/relationships/slide" Target="/ppt/slides/slide4.xml" Id="Reee47f3d9cd24295" /><Relationship Type="http://schemas.openxmlformats.org/officeDocument/2006/relationships/slide" Target="/ppt/slides/slide5.xml" Id="Re3676bb2626b46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7d538126fc42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5f43607524dc1" /><Relationship Type="http://schemas.openxmlformats.org/officeDocument/2006/relationships/theme" Target="/ppt/slideMasters/theme/theme1.xml" Id="Rc3859471ec114e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35f43607524d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11f2ad6e84d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897f6757d41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424e1931b49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af3f39c3241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c08c07b0f4d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KLP AKSJEGLOBAL FLERFAKTOR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FLERFAKTOR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KLP AKSJEGLOBAL FLERFAKTOR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FLERFAKTOR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FLERFAKTOR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FLERFAKTOR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KLP Kapitalforvaltning AS, Dronning Eufemias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fond@klp.no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www.klp.no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912 651 037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FLERFAKTOR</a:t>
            </a:r>
          </a:p>
        </p:txBody>
      </p:sp>
    </p:spTree>
  </p:cSld>
  <p:clrMapOvr>
    <a:masterClrMapping xmlns:a="http://schemas.openxmlformats.org/drawingml/2006/main"/>
  </p:clrMapOvr>
</p:sld>
</file>