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362e25d5b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c1f8ba6b44110"/>
  </p:sldMasterIdLst>
  <p:sldIdLst>
    <p:sldId xmlns:r="http://schemas.openxmlformats.org/officeDocument/2006/relationships" id="256" r:id="Rde9611be722248e6"/>
    <p:sldId xmlns:r="http://schemas.openxmlformats.org/officeDocument/2006/relationships" id="257" r:id="R79397687ec0147d6"/>
    <p:sldId xmlns:r="http://schemas.openxmlformats.org/officeDocument/2006/relationships" id="258" r:id="R61995da9788742c4"/>
    <p:sldId xmlns:r="http://schemas.openxmlformats.org/officeDocument/2006/relationships" id="259" r:id="R3b0d3927efeb4a23"/>
    <p:sldId xmlns:r="http://schemas.openxmlformats.org/officeDocument/2006/relationships" id="260" r:id="R93ffafb534bd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c1f8ba6b44110" /><Relationship Type="http://schemas.openxmlformats.org/officeDocument/2006/relationships/slide" Target="/ppt/slides/slide1.xml" Id="Rde9611be722248e6" /><Relationship Type="http://schemas.openxmlformats.org/officeDocument/2006/relationships/slide" Target="/ppt/slides/slide2.xml" Id="R79397687ec0147d6" /><Relationship Type="http://schemas.openxmlformats.org/officeDocument/2006/relationships/slide" Target="/ppt/slides/slide3.xml" Id="R61995da9788742c4" /><Relationship Type="http://schemas.openxmlformats.org/officeDocument/2006/relationships/slide" Target="/ppt/slides/slide4.xml" Id="R3b0d3927efeb4a23" /><Relationship Type="http://schemas.openxmlformats.org/officeDocument/2006/relationships/slide" Target="/ppt/slides/slide5.xml" Id="R93ffafb534bd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76edf7d90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db45861747e7" /><Relationship Type="http://schemas.openxmlformats.org/officeDocument/2006/relationships/theme" Target="/ppt/slideMasters/theme/theme1.xml" Id="R94fa7fba0c87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0db458617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56b9d396a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1dfcd0276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d372f128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361891d7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e69c8fd84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