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4085c555b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7eb40beae44c8"/>
  </p:sldMasterIdLst>
  <p:sldIdLst>
    <p:sldId xmlns:r="http://schemas.openxmlformats.org/officeDocument/2006/relationships" id="256" r:id="Rc26de454fcfe445b"/>
    <p:sldId xmlns:r="http://schemas.openxmlformats.org/officeDocument/2006/relationships" id="257" r:id="Rd8f59be4b6b64d23"/>
    <p:sldId xmlns:r="http://schemas.openxmlformats.org/officeDocument/2006/relationships" id="258" r:id="R3a68ec3955e746cf"/>
    <p:sldId xmlns:r="http://schemas.openxmlformats.org/officeDocument/2006/relationships" id="259" r:id="Rce401a40e9c24608"/>
    <p:sldId xmlns:r="http://schemas.openxmlformats.org/officeDocument/2006/relationships" id="260" r:id="R38146dfa28c6437d"/>
    <p:sldId xmlns:r="http://schemas.openxmlformats.org/officeDocument/2006/relationships" id="261" r:id="Rfde3c9ef6544428f"/>
    <p:sldId xmlns:r="http://schemas.openxmlformats.org/officeDocument/2006/relationships" id="262" r:id="Ra2c32c373e97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7eb40beae44c8" /><Relationship Type="http://schemas.openxmlformats.org/officeDocument/2006/relationships/slide" Target="/ppt/slides/slide1.xml" Id="Rc26de454fcfe445b" /><Relationship Type="http://schemas.openxmlformats.org/officeDocument/2006/relationships/slide" Target="/ppt/slides/slide2.xml" Id="Rd8f59be4b6b64d23" /><Relationship Type="http://schemas.openxmlformats.org/officeDocument/2006/relationships/slide" Target="/ppt/slides/slide3.xml" Id="R3a68ec3955e746cf" /><Relationship Type="http://schemas.openxmlformats.org/officeDocument/2006/relationships/slide" Target="/ppt/slides/slide4.xml" Id="Rce401a40e9c24608" /><Relationship Type="http://schemas.openxmlformats.org/officeDocument/2006/relationships/slide" Target="/ppt/slides/slide5.xml" Id="R38146dfa28c6437d" /><Relationship Type="http://schemas.openxmlformats.org/officeDocument/2006/relationships/slide" Target="/ppt/slides/slide6.xml" Id="Rfde3c9ef6544428f" /><Relationship Type="http://schemas.openxmlformats.org/officeDocument/2006/relationships/slide" Target="/ppt/slides/slide7.xml" Id="Ra2c32c373e97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2ee9a97f8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9e95d1ae4cee" /><Relationship Type="http://schemas.openxmlformats.org/officeDocument/2006/relationships/theme" Target="/ppt/slideMasters/theme/theme1.xml" Id="R68445ae1eaef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d9e95d1ae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73048d50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9fbce881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5bad8b47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9afe44d6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bdb4f613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24cc281a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395b1ea0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