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7c3e417dc345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63adc8865a4f92"/>
  </p:sldMasterIdLst>
  <p:sldIdLst>
    <p:sldId xmlns:r="http://schemas.openxmlformats.org/officeDocument/2006/relationships" id="256" r:id="R4046d1c5e14b4809"/>
    <p:sldId xmlns:r="http://schemas.openxmlformats.org/officeDocument/2006/relationships" id="257" r:id="R16c0a1524fe14908"/>
    <p:sldId xmlns:r="http://schemas.openxmlformats.org/officeDocument/2006/relationships" id="258" r:id="Rfb7d8eee82c94f39"/>
    <p:sldId xmlns:r="http://schemas.openxmlformats.org/officeDocument/2006/relationships" id="259" r:id="Rac26584496754f5a"/>
    <p:sldId xmlns:r="http://schemas.openxmlformats.org/officeDocument/2006/relationships" id="260" r:id="Rf0b9886e74f4439e"/>
    <p:sldId xmlns:r="http://schemas.openxmlformats.org/officeDocument/2006/relationships" id="261" r:id="R870285bba3a54106"/>
    <p:sldId xmlns:r="http://schemas.openxmlformats.org/officeDocument/2006/relationships" id="262" r:id="R26580e8d11cb47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63adc8865a4f92" /><Relationship Type="http://schemas.openxmlformats.org/officeDocument/2006/relationships/slide" Target="/ppt/slides/slide1.xml" Id="R4046d1c5e14b4809" /><Relationship Type="http://schemas.openxmlformats.org/officeDocument/2006/relationships/slide" Target="/ppt/slides/slide2.xml" Id="R16c0a1524fe14908" /><Relationship Type="http://schemas.openxmlformats.org/officeDocument/2006/relationships/slide" Target="/ppt/slides/slide3.xml" Id="Rfb7d8eee82c94f39" /><Relationship Type="http://schemas.openxmlformats.org/officeDocument/2006/relationships/slide" Target="/ppt/slides/slide4.xml" Id="Rac26584496754f5a" /><Relationship Type="http://schemas.openxmlformats.org/officeDocument/2006/relationships/slide" Target="/ppt/slides/slide5.xml" Id="Rf0b9886e74f4439e" /><Relationship Type="http://schemas.openxmlformats.org/officeDocument/2006/relationships/slide" Target="/ppt/slides/slide6.xml" Id="R870285bba3a54106" /><Relationship Type="http://schemas.openxmlformats.org/officeDocument/2006/relationships/slide" Target="/ppt/slides/slide7.xml" Id="R26580e8d11cb47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55de25bf154e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41382285442c9" /><Relationship Type="http://schemas.openxmlformats.org/officeDocument/2006/relationships/theme" Target="/ppt/slideMasters/theme/theme1.xml" Id="Rcf43000c68fa49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441382285442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0fabd926143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96f9dd8d44a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6e849fc334a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1d64212174c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11589ac5940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90c59d84140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8bc36141d42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TEOLINE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TEOLINE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TEOLINE HOLDING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TEOLINE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TEOLINE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TEOLINE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428 989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502 689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TEOLINE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SCHYBAJ ANTONSEN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TEOLINE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Vestavegen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3942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912 693 341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TEOLINE HOLDING AS</a:t>
            </a:r>
          </a:p>
        </p:txBody>
      </p:sp>
    </p:spTree>
  </p:cSld>
  <p:clrMapOvr>
    <a:masterClrMapping xmlns:a="http://schemas.openxmlformats.org/drawingml/2006/main"/>
  </p:clrMapOvr>
</p:sld>
</file>