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53c48aa91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031dac8f94e0f"/>
  </p:sldMasterIdLst>
  <p:sldIdLst>
    <p:sldId xmlns:r="http://schemas.openxmlformats.org/officeDocument/2006/relationships" id="256" r:id="Rb6ce8158ac824e40"/>
    <p:sldId xmlns:r="http://schemas.openxmlformats.org/officeDocument/2006/relationships" id="257" r:id="R9f8a553b3bc1434b"/>
    <p:sldId xmlns:r="http://schemas.openxmlformats.org/officeDocument/2006/relationships" id="258" r:id="R2501884d71734d5c"/>
    <p:sldId xmlns:r="http://schemas.openxmlformats.org/officeDocument/2006/relationships" id="259" r:id="R007065785f254434"/>
    <p:sldId xmlns:r="http://schemas.openxmlformats.org/officeDocument/2006/relationships" id="260" r:id="R7d41cdef12d14263"/>
    <p:sldId xmlns:r="http://schemas.openxmlformats.org/officeDocument/2006/relationships" id="261" r:id="R5d9a8d8eeb864cc2"/>
    <p:sldId xmlns:r="http://schemas.openxmlformats.org/officeDocument/2006/relationships" id="262" r:id="R9d49acdc4b07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031dac8f94e0f" /><Relationship Type="http://schemas.openxmlformats.org/officeDocument/2006/relationships/slide" Target="/ppt/slides/slide1.xml" Id="Rb6ce8158ac824e40" /><Relationship Type="http://schemas.openxmlformats.org/officeDocument/2006/relationships/slide" Target="/ppt/slides/slide2.xml" Id="R9f8a553b3bc1434b" /><Relationship Type="http://schemas.openxmlformats.org/officeDocument/2006/relationships/slide" Target="/ppt/slides/slide3.xml" Id="R2501884d71734d5c" /><Relationship Type="http://schemas.openxmlformats.org/officeDocument/2006/relationships/slide" Target="/ppt/slides/slide4.xml" Id="R007065785f254434" /><Relationship Type="http://schemas.openxmlformats.org/officeDocument/2006/relationships/slide" Target="/ppt/slides/slide5.xml" Id="R7d41cdef12d14263" /><Relationship Type="http://schemas.openxmlformats.org/officeDocument/2006/relationships/slide" Target="/ppt/slides/slide6.xml" Id="R5d9a8d8eeb864cc2" /><Relationship Type="http://schemas.openxmlformats.org/officeDocument/2006/relationships/slide" Target="/ppt/slides/slide7.xml" Id="R9d49acdc4b07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7735ed7194f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a95a900b1497b" /><Relationship Type="http://schemas.openxmlformats.org/officeDocument/2006/relationships/theme" Target="/ppt/slideMasters/theme/theme1.xml" Id="R89c833291e5c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a95a900b1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194feba71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bc2dd926e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9e06ac951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78e2282bd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83d85353d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50ac8d92b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1440d3e27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ZEINER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ZEINER VEKST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7 392 007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50 023 684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195 772 687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ibz@zeiner.no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912 693 988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