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b0bdec6af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f6c45480a42ba"/>
  </p:sldMasterIdLst>
  <p:sldIdLst>
    <p:sldId xmlns:r="http://schemas.openxmlformats.org/officeDocument/2006/relationships" id="256" r:id="Rc0cb5b1ec9b1404d"/>
    <p:sldId xmlns:r="http://schemas.openxmlformats.org/officeDocument/2006/relationships" id="257" r:id="R4ba7228d20514ed3"/>
    <p:sldId xmlns:r="http://schemas.openxmlformats.org/officeDocument/2006/relationships" id="258" r:id="Rfcdb2b9ca06943e6"/>
    <p:sldId xmlns:r="http://schemas.openxmlformats.org/officeDocument/2006/relationships" id="259" r:id="Rd868b932786c44db"/>
    <p:sldId xmlns:r="http://schemas.openxmlformats.org/officeDocument/2006/relationships" id="260" r:id="R6ac2f268725d4089"/>
    <p:sldId xmlns:r="http://schemas.openxmlformats.org/officeDocument/2006/relationships" id="261" r:id="R0adab221c362435f"/>
    <p:sldId xmlns:r="http://schemas.openxmlformats.org/officeDocument/2006/relationships" id="262" r:id="Rec5ed7bf252b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f6c45480a42ba" /><Relationship Type="http://schemas.openxmlformats.org/officeDocument/2006/relationships/slide" Target="/ppt/slides/slide1.xml" Id="Rc0cb5b1ec9b1404d" /><Relationship Type="http://schemas.openxmlformats.org/officeDocument/2006/relationships/slide" Target="/ppt/slides/slide2.xml" Id="R4ba7228d20514ed3" /><Relationship Type="http://schemas.openxmlformats.org/officeDocument/2006/relationships/slide" Target="/ppt/slides/slide3.xml" Id="Rfcdb2b9ca06943e6" /><Relationship Type="http://schemas.openxmlformats.org/officeDocument/2006/relationships/slide" Target="/ppt/slides/slide4.xml" Id="Rd868b932786c44db" /><Relationship Type="http://schemas.openxmlformats.org/officeDocument/2006/relationships/slide" Target="/ppt/slides/slide5.xml" Id="R6ac2f268725d4089" /><Relationship Type="http://schemas.openxmlformats.org/officeDocument/2006/relationships/slide" Target="/ppt/slides/slide6.xml" Id="R0adab221c362435f" /><Relationship Type="http://schemas.openxmlformats.org/officeDocument/2006/relationships/slide" Target="/ppt/slides/slide7.xml" Id="Rec5ed7bf252b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6446be286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8d7893894280" /><Relationship Type="http://schemas.openxmlformats.org/officeDocument/2006/relationships/theme" Target="/ppt/slideMasters/theme/theme1.xml" Id="R7d78751c1c7e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b8d789389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d093dfc5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928cb87fe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8d7ad8c4d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087deb676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8face9016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663d607a3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608a84d3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