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4d6f3aa38f4f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856ef0767b4e42"/>
  </p:sldMasterIdLst>
  <p:sldIdLst>
    <p:sldId xmlns:r="http://schemas.openxmlformats.org/officeDocument/2006/relationships" id="256" r:id="Rff04176203064801"/>
    <p:sldId xmlns:r="http://schemas.openxmlformats.org/officeDocument/2006/relationships" id="257" r:id="Rd030ff0fa0034d7d"/>
    <p:sldId xmlns:r="http://schemas.openxmlformats.org/officeDocument/2006/relationships" id="258" r:id="Recac6b1d311f4a7a"/>
    <p:sldId xmlns:r="http://schemas.openxmlformats.org/officeDocument/2006/relationships" id="259" r:id="R57a765b8360d4fc1"/>
    <p:sldId xmlns:r="http://schemas.openxmlformats.org/officeDocument/2006/relationships" id="260" r:id="Ra3fd150e00e64608"/>
    <p:sldId xmlns:r="http://schemas.openxmlformats.org/officeDocument/2006/relationships" id="261" r:id="R1f27db2c82ed4029"/>
    <p:sldId xmlns:r="http://schemas.openxmlformats.org/officeDocument/2006/relationships" id="262" r:id="R5282cca3370e47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856ef0767b4e42" /><Relationship Type="http://schemas.openxmlformats.org/officeDocument/2006/relationships/slide" Target="/ppt/slides/slide1.xml" Id="Rff04176203064801" /><Relationship Type="http://schemas.openxmlformats.org/officeDocument/2006/relationships/slide" Target="/ppt/slides/slide2.xml" Id="Rd030ff0fa0034d7d" /><Relationship Type="http://schemas.openxmlformats.org/officeDocument/2006/relationships/slide" Target="/ppt/slides/slide3.xml" Id="Recac6b1d311f4a7a" /><Relationship Type="http://schemas.openxmlformats.org/officeDocument/2006/relationships/slide" Target="/ppt/slides/slide4.xml" Id="R57a765b8360d4fc1" /><Relationship Type="http://schemas.openxmlformats.org/officeDocument/2006/relationships/slide" Target="/ppt/slides/slide5.xml" Id="Ra3fd150e00e64608" /><Relationship Type="http://schemas.openxmlformats.org/officeDocument/2006/relationships/slide" Target="/ppt/slides/slide6.xml" Id="R1f27db2c82ed4029" /><Relationship Type="http://schemas.openxmlformats.org/officeDocument/2006/relationships/slide" Target="/ppt/slides/slide7.xml" Id="R5282cca3370e47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29515e695b4c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fac24788545bc" /><Relationship Type="http://schemas.openxmlformats.org/officeDocument/2006/relationships/theme" Target="/ppt/slideMasters/theme/theme1.xml" Id="R2b4d821c82624e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5fac24788545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20d61d4c245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3549426224a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ff3c21edb4e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a942c6e7649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1e26219964e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37474bc5648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9debd528041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ENDA 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ENDA 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ENDA ET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ENDA 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ENDA 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ENDA 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94 336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1 264 778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3 469 328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5 548 192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ENDA 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HANNA KUBIK SAGBERG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ENDA 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Liavei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3089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912 717 739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ENDA ET AS</a:t>
            </a:r>
          </a:p>
        </p:txBody>
      </p:sp>
    </p:spTree>
  </p:cSld>
  <p:clrMapOvr>
    <a:masterClrMapping xmlns:a="http://schemas.openxmlformats.org/drawingml/2006/main"/>
  </p:clrMapOvr>
</p:sld>
</file>