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901c675b0464b4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de5d8f642fe42cb"/>
  </p:sldMasterIdLst>
  <p:sldIdLst>
    <p:sldId xmlns:r="http://schemas.openxmlformats.org/officeDocument/2006/relationships" id="256" r:id="R40cc44c406414b78"/>
    <p:sldId xmlns:r="http://schemas.openxmlformats.org/officeDocument/2006/relationships" id="257" r:id="R95d37be269f54d39"/>
    <p:sldId xmlns:r="http://schemas.openxmlformats.org/officeDocument/2006/relationships" id="258" r:id="R7e7a77c1f183434a"/>
    <p:sldId xmlns:r="http://schemas.openxmlformats.org/officeDocument/2006/relationships" id="259" r:id="R06b8cdb9114e44ab"/>
    <p:sldId xmlns:r="http://schemas.openxmlformats.org/officeDocument/2006/relationships" id="260" r:id="Rbe3d2ae2d10e4d45"/>
    <p:sldId xmlns:r="http://schemas.openxmlformats.org/officeDocument/2006/relationships" id="261" r:id="Rbbefe1d356044d4a"/>
    <p:sldId xmlns:r="http://schemas.openxmlformats.org/officeDocument/2006/relationships" id="262" r:id="Rf99ddadc8ea34c1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e5d8f642fe42cb" /><Relationship Type="http://schemas.openxmlformats.org/officeDocument/2006/relationships/slide" Target="/ppt/slides/slide1.xml" Id="R40cc44c406414b78" /><Relationship Type="http://schemas.openxmlformats.org/officeDocument/2006/relationships/slide" Target="/ppt/slides/slide2.xml" Id="R95d37be269f54d39" /><Relationship Type="http://schemas.openxmlformats.org/officeDocument/2006/relationships/slide" Target="/ppt/slides/slide3.xml" Id="R7e7a77c1f183434a" /><Relationship Type="http://schemas.openxmlformats.org/officeDocument/2006/relationships/slide" Target="/ppt/slides/slide4.xml" Id="R06b8cdb9114e44ab" /><Relationship Type="http://schemas.openxmlformats.org/officeDocument/2006/relationships/slide" Target="/ppt/slides/slide5.xml" Id="Rbe3d2ae2d10e4d45" /><Relationship Type="http://schemas.openxmlformats.org/officeDocument/2006/relationships/slide" Target="/ppt/slides/slide6.xml" Id="Rbbefe1d356044d4a" /><Relationship Type="http://schemas.openxmlformats.org/officeDocument/2006/relationships/slide" Target="/ppt/slides/slide7.xml" Id="Rf99ddadc8ea34c1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d38da3dcc1464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af8288d8814888" /><Relationship Type="http://schemas.openxmlformats.org/officeDocument/2006/relationships/theme" Target="/ppt/slideMasters/theme/theme1.xml" Id="Rf13c5cd17f5f403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0af8288d881488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aaafdc771246b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2e1f52eb7349e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0fca277ff842f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a72b053cfb456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4c9aadc388446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988fbaf0ff4d7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e2c073d98d44e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ENGLØKK INDUSTRIER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ENGLØKK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ENGLØKK INDUSTRIER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ENGLØKK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ENGLØKK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ENGLØKK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−7 187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3 910 216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25 556 044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25 556 044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ENGLØKK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AASPRONG ENGLØKK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ENGLØKK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Framnes terrasse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engloekk@gmail.com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912 745 686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ENGLØKK INDUSTRIER AS</a:t>
            </a:r>
          </a:p>
        </p:txBody>
      </p:sp>
    </p:spTree>
  </p:cSld>
  <p:clrMapOvr>
    <a:masterClrMapping xmlns:a="http://schemas.openxmlformats.org/drawingml/2006/main"/>
  </p:clrMapOvr>
</p:sld>
</file>