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8c49e328b146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3f4d0cba7c4a3c"/>
  </p:sldMasterIdLst>
  <p:sldIdLst>
    <p:sldId xmlns:r="http://schemas.openxmlformats.org/officeDocument/2006/relationships" id="256" r:id="R1c5dfdc154ed4ca7"/>
    <p:sldId xmlns:r="http://schemas.openxmlformats.org/officeDocument/2006/relationships" id="257" r:id="R631b2d9de2c543be"/>
    <p:sldId xmlns:r="http://schemas.openxmlformats.org/officeDocument/2006/relationships" id="258" r:id="R0d8046301e504ad6"/>
    <p:sldId xmlns:r="http://schemas.openxmlformats.org/officeDocument/2006/relationships" id="259" r:id="Rf225432ff087498d"/>
    <p:sldId xmlns:r="http://schemas.openxmlformats.org/officeDocument/2006/relationships" id="260" r:id="Rebec387562d54a0a"/>
    <p:sldId xmlns:r="http://schemas.openxmlformats.org/officeDocument/2006/relationships" id="261" r:id="Rcf9c9282cdb24019"/>
    <p:sldId xmlns:r="http://schemas.openxmlformats.org/officeDocument/2006/relationships" id="262" r:id="Rd36fd457b2b945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f4d0cba7c4a3c" /><Relationship Type="http://schemas.openxmlformats.org/officeDocument/2006/relationships/slide" Target="/ppt/slides/slide1.xml" Id="R1c5dfdc154ed4ca7" /><Relationship Type="http://schemas.openxmlformats.org/officeDocument/2006/relationships/slide" Target="/ppt/slides/slide2.xml" Id="R631b2d9de2c543be" /><Relationship Type="http://schemas.openxmlformats.org/officeDocument/2006/relationships/slide" Target="/ppt/slides/slide3.xml" Id="R0d8046301e504ad6" /><Relationship Type="http://schemas.openxmlformats.org/officeDocument/2006/relationships/slide" Target="/ppt/slides/slide4.xml" Id="Rf225432ff087498d" /><Relationship Type="http://schemas.openxmlformats.org/officeDocument/2006/relationships/slide" Target="/ppt/slides/slide5.xml" Id="Rebec387562d54a0a" /><Relationship Type="http://schemas.openxmlformats.org/officeDocument/2006/relationships/slide" Target="/ppt/slides/slide6.xml" Id="Rcf9c9282cdb24019" /><Relationship Type="http://schemas.openxmlformats.org/officeDocument/2006/relationships/slide" Target="/ppt/slides/slide7.xml" Id="Rd36fd457b2b945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5281c6d32c4d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7172461d748aa" /><Relationship Type="http://schemas.openxmlformats.org/officeDocument/2006/relationships/theme" Target="/ppt/slideMasters/theme/theme1.xml" Id="R2304ef4012da4a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97172461d748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db685ade34a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dfb55a79e49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d83c212684f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ce00f7afb4e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fc4cf778042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13e7bb5ed42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ea5d052c344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MALEXCO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MALEXCO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MALEXCO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MALEXCO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MALEXCO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MALEXCO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882 880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−402 429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35 091 212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80 505 652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90 651 994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MALEXCO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LORENTZEN  –  93,3 %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LORENTZEN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MALEXCO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Trosterudveien 25C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912 775 925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MALEXCO AS</a:t>
            </a:r>
          </a:p>
        </p:txBody>
      </p:sp>
    </p:spTree>
  </p:cSld>
  <p:clrMapOvr>
    <a:masterClrMapping xmlns:a="http://schemas.openxmlformats.org/drawingml/2006/main"/>
  </p:clrMapOvr>
</p:sld>
</file>