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b5fda294fb4a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1d75949987401e"/>
  </p:sldMasterIdLst>
  <p:sldIdLst>
    <p:sldId xmlns:r="http://schemas.openxmlformats.org/officeDocument/2006/relationships" id="256" r:id="R3547d571896d4353"/>
    <p:sldId xmlns:r="http://schemas.openxmlformats.org/officeDocument/2006/relationships" id="257" r:id="R49d5916952624b1f"/>
    <p:sldId xmlns:r="http://schemas.openxmlformats.org/officeDocument/2006/relationships" id="258" r:id="R8559ab8db20a4c65"/>
    <p:sldId xmlns:r="http://schemas.openxmlformats.org/officeDocument/2006/relationships" id="259" r:id="Rfc0b54a6ce624482"/>
    <p:sldId xmlns:r="http://schemas.openxmlformats.org/officeDocument/2006/relationships" id="260" r:id="R1f39d70162374704"/>
    <p:sldId xmlns:r="http://schemas.openxmlformats.org/officeDocument/2006/relationships" id="261" r:id="Rd689fef5be0147d2"/>
    <p:sldId xmlns:r="http://schemas.openxmlformats.org/officeDocument/2006/relationships" id="262" r:id="Rf713173aa305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d75949987401e" /><Relationship Type="http://schemas.openxmlformats.org/officeDocument/2006/relationships/slide" Target="/ppt/slides/slide1.xml" Id="R3547d571896d4353" /><Relationship Type="http://schemas.openxmlformats.org/officeDocument/2006/relationships/slide" Target="/ppt/slides/slide2.xml" Id="R49d5916952624b1f" /><Relationship Type="http://schemas.openxmlformats.org/officeDocument/2006/relationships/slide" Target="/ppt/slides/slide3.xml" Id="R8559ab8db20a4c65" /><Relationship Type="http://schemas.openxmlformats.org/officeDocument/2006/relationships/slide" Target="/ppt/slides/slide4.xml" Id="Rfc0b54a6ce624482" /><Relationship Type="http://schemas.openxmlformats.org/officeDocument/2006/relationships/slide" Target="/ppt/slides/slide5.xml" Id="R1f39d70162374704" /><Relationship Type="http://schemas.openxmlformats.org/officeDocument/2006/relationships/slide" Target="/ppt/slides/slide6.xml" Id="Rd689fef5be0147d2" /><Relationship Type="http://schemas.openxmlformats.org/officeDocument/2006/relationships/slide" Target="/ppt/slides/slide7.xml" Id="Rf713173aa305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1d0f62d304f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ca8919d0a418f" /><Relationship Type="http://schemas.openxmlformats.org/officeDocument/2006/relationships/theme" Target="/ppt/slideMasters/theme/theme1.xml" Id="R08f1e3d8471045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fca8919d0a41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33be314ee46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1f4184166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9251e986745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365b6b0774c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a29a697594f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75632913b46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462535ae24f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HOLDING AS ble etablert [år] og holder til i Dimmelsvik.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10 451 681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18 558 926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18 566 322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ØLVER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Sandvikvegen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5464 Dimmelsvik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olver.haveland@bkkfiber.no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912 812 510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