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190d7c47c7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6fd243d633405c"/>
  </p:sldMasterIdLst>
  <p:sldIdLst>
    <p:sldId xmlns:r="http://schemas.openxmlformats.org/officeDocument/2006/relationships" id="256" r:id="R2ade1d53730849f6"/>
    <p:sldId xmlns:r="http://schemas.openxmlformats.org/officeDocument/2006/relationships" id="257" r:id="R041ff6b892704f52"/>
    <p:sldId xmlns:r="http://schemas.openxmlformats.org/officeDocument/2006/relationships" id="258" r:id="R33f3b30dd41842af"/>
    <p:sldId xmlns:r="http://schemas.openxmlformats.org/officeDocument/2006/relationships" id="259" r:id="R05b466c25055416c"/>
    <p:sldId xmlns:r="http://schemas.openxmlformats.org/officeDocument/2006/relationships" id="260" r:id="R670c87cb31124a50"/>
    <p:sldId xmlns:r="http://schemas.openxmlformats.org/officeDocument/2006/relationships" id="261" r:id="Rd6c320765d2b48aa"/>
    <p:sldId xmlns:r="http://schemas.openxmlformats.org/officeDocument/2006/relationships" id="262" r:id="R574f6fcba77b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fd243d633405c" /><Relationship Type="http://schemas.openxmlformats.org/officeDocument/2006/relationships/slide" Target="/ppt/slides/slide1.xml" Id="R2ade1d53730849f6" /><Relationship Type="http://schemas.openxmlformats.org/officeDocument/2006/relationships/slide" Target="/ppt/slides/slide2.xml" Id="R041ff6b892704f52" /><Relationship Type="http://schemas.openxmlformats.org/officeDocument/2006/relationships/slide" Target="/ppt/slides/slide3.xml" Id="R33f3b30dd41842af" /><Relationship Type="http://schemas.openxmlformats.org/officeDocument/2006/relationships/slide" Target="/ppt/slides/slide4.xml" Id="R05b466c25055416c" /><Relationship Type="http://schemas.openxmlformats.org/officeDocument/2006/relationships/slide" Target="/ppt/slides/slide5.xml" Id="R670c87cb31124a50" /><Relationship Type="http://schemas.openxmlformats.org/officeDocument/2006/relationships/slide" Target="/ppt/slides/slide6.xml" Id="Rd6c320765d2b48aa" /><Relationship Type="http://schemas.openxmlformats.org/officeDocument/2006/relationships/slide" Target="/ppt/slides/slide7.xml" Id="R574f6fcba77b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e97b8c5884b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cda00a1e245cc" /><Relationship Type="http://schemas.openxmlformats.org/officeDocument/2006/relationships/theme" Target="/ppt/slideMasters/theme/theme1.xml" Id="R52539ab381ae40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ccda00a1e245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3f622ca42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9b00acdd541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a7a8c6f2d44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ed21e12b6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d611d887243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66724868841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fadd62bae40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VARDFJELL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17 373 538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16 059 478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16 405 092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51 587 191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51 889 001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REIERSRUD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Urteveien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912 815 102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