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d14345639e47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b2bb868c1d489a"/>
  </p:sldMasterIdLst>
  <p:sldIdLst>
    <p:sldId xmlns:r="http://schemas.openxmlformats.org/officeDocument/2006/relationships" id="256" r:id="R0d80da696aa649b2"/>
    <p:sldId xmlns:r="http://schemas.openxmlformats.org/officeDocument/2006/relationships" id="257" r:id="R60ba05ddaab64acc"/>
    <p:sldId xmlns:r="http://schemas.openxmlformats.org/officeDocument/2006/relationships" id="258" r:id="R8dfe4d2822084ab8"/>
    <p:sldId xmlns:r="http://schemas.openxmlformats.org/officeDocument/2006/relationships" id="259" r:id="Rc862650f9fcc4beb"/>
    <p:sldId xmlns:r="http://schemas.openxmlformats.org/officeDocument/2006/relationships" id="260" r:id="R10ef990d304b4c30"/>
    <p:sldId xmlns:r="http://schemas.openxmlformats.org/officeDocument/2006/relationships" id="261" r:id="R42ac749d430243e1"/>
    <p:sldId xmlns:r="http://schemas.openxmlformats.org/officeDocument/2006/relationships" id="262" r:id="Re2235176fb9a4a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2bb868c1d489a" /><Relationship Type="http://schemas.openxmlformats.org/officeDocument/2006/relationships/slide" Target="/ppt/slides/slide1.xml" Id="R0d80da696aa649b2" /><Relationship Type="http://schemas.openxmlformats.org/officeDocument/2006/relationships/slide" Target="/ppt/slides/slide2.xml" Id="R60ba05ddaab64acc" /><Relationship Type="http://schemas.openxmlformats.org/officeDocument/2006/relationships/slide" Target="/ppt/slides/slide3.xml" Id="R8dfe4d2822084ab8" /><Relationship Type="http://schemas.openxmlformats.org/officeDocument/2006/relationships/slide" Target="/ppt/slides/slide4.xml" Id="Rc862650f9fcc4beb" /><Relationship Type="http://schemas.openxmlformats.org/officeDocument/2006/relationships/slide" Target="/ppt/slides/slide5.xml" Id="R10ef990d304b4c30" /><Relationship Type="http://schemas.openxmlformats.org/officeDocument/2006/relationships/slide" Target="/ppt/slides/slide6.xml" Id="R42ac749d430243e1" /><Relationship Type="http://schemas.openxmlformats.org/officeDocument/2006/relationships/slide" Target="/ppt/slides/slide7.xml" Id="Re2235176fb9a4a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c8da2ed6a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8ed5eed8f4735" /><Relationship Type="http://schemas.openxmlformats.org/officeDocument/2006/relationships/theme" Target="/ppt/slideMasters/theme/theme1.xml" Id="R648afadf802444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f8ed5eed8f47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27bf2265e47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4132e4ee144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6618feeac43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fcd11934d45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1f59d34b940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b300a59a948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7f0ebd8ef43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STUDIO 77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 77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5 167 538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5 772 538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HELLANDSJØ GJØEN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912 818 195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