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29466f82cd42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591d74122745cf"/>
  </p:sldMasterIdLst>
  <p:sldIdLst>
    <p:sldId xmlns:r="http://schemas.openxmlformats.org/officeDocument/2006/relationships" id="256" r:id="R74ebd295e2eb4a65"/>
    <p:sldId xmlns:r="http://schemas.openxmlformats.org/officeDocument/2006/relationships" id="257" r:id="R4067dc2434df409f"/>
    <p:sldId xmlns:r="http://schemas.openxmlformats.org/officeDocument/2006/relationships" id="258" r:id="R5163594bc4a344b4"/>
    <p:sldId xmlns:r="http://schemas.openxmlformats.org/officeDocument/2006/relationships" id="259" r:id="Rc8f0b36963724aa7"/>
    <p:sldId xmlns:r="http://schemas.openxmlformats.org/officeDocument/2006/relationships" id="260" r:id="R9148af4fd2bd4100"/>
    <p:sldId xmlns:r="http://schemas.openxmlformats.org/officeDocument/2006/relationships" id="261" r:id="R2b6905ea07c74dfb"/>
    <p:sldId xmlns:r="http://schemas.openxmlformats.org/officeDocument/2006/relationships" id="262" r:id="R36ccb65adf3747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91d74122745cf" /><Relationship Type="http://schemas.openxmlformats.org/officeDocument/2006/relationships/slide" Target="/ppt/slides/slide1.xml" Id="R74ebd295e2eb4a65" /><Relationship Type="http://schemas.openxmlformats.org/officeDocument/2006/relationships/slide" Target="/ppt/slides/slide2.xml" Id="R4067dc2434df409f" /><Relationship Type="http://schemas.openxmlformats.org/officeDocument/2006/relationships/slide" Target="/ppt/slides/slide3.xml" Id="R5163594bc4a344b4" /><Relationship Type="http://schemas.openxmlformats.org/officeDocument/2006/relationships/slide" Target="/ppt/slides/slide4.xml" Id="Rc8f0b36963724aa7" /><Relationship Type="http://schemas.openxmlformats.org/officeDocument/2006/relationships/slide" Target="/ppt/slides/slide5.xml" Id="R9148af4fd2bd4100" /><Relationship Type="http://schemas.openxmlformats.org/officeDocument/2006/relationships/slide" Target="/ppt/slides/slide6.xml" Id="R2b6905ea07c74dfb" /><Relationship Type="http://schemas.openxmlformats.org/officeDocument/2006/relationships/slide" Target="/ppt/slides/slide7.xml" Id="R36ccb65adf3747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e8b1e5d0e4d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547f626ef46d9" /><Relationship Type="http://schemas.openxmlformats.org/officeDocument/2006/relationships/theme" Target="/ppt/slideMasters/theme/theme1.xml" Id="Rd73afb94a7e849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e547f626ef46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90bfc40e446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4fb0fa0f84c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d03c0998c4d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8e038b7e849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6e0fbf42647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243a1ccd548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a2a75d5a24f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INVEST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1 983 033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59 483 552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101 819 625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FMF INVEST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SKANSEMYREN HOLDING AS  –  49,9 %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FREDDIE MORGAN FREDRIKSEN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SEKKINGSTAD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912 824 284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INVEST AS</a:t>
            </a:r>
          </a:p>
        </p:txBody>
      </p:sp>
    </p:spTree>
  </p:cSld>
  <p:clrMapOvr>
    <a:masterClrMapping xmlns:a="http://schemas.openxmlformats.org/drawingml/2006/main"/>
  </p:clrMapOvr>
</p:sld>
</file>