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02bc07756b45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341e199c684165"/>
  </p:sldMasterIdLst>
  <p:sldIdLst>
    <p:sldId xmlns:r="http://schemas.openxmlformats.org/officeDocument/2006/relationships" id="256" r:id="Red2fa62adf544771"/>
    <p:sldId xmlns:r="http://schemas.openxmlformats.org/officeDocument/2006/relationships" id="257" r:id="Rc50b6fea785345e4"/>
    <p:sldId xmlns:r="http://schemas.openxmlformats.org/officeDocument/2006/relationships" id="258" r:id="R88865df6110a451b"/>
    <p:sldId xmlns:r="http://schemas.openxmlformats.org/officeDocument/2006/relationships" id="259" r:id="R0b015ca2cf0d4898"/>
    <p:sldId xmlns:r="http://schemas.openxmlformats.org/officeDocument/2006/relationships" id="260" r:id="R161e130ef1144b6e"/>
    <p:sldId xmlns:r="http://schemas.openxmlformats.org/officeDocument/2006/relationships" id="261" r:id="Rd100e82828274a80"/>
    <p:sldId xmlns:r="http://schemas.openxmlformats.org/officeDocument/2006/relationships" id="262" r:id="Reefd0d1965f843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341e199c684165" /><Relationship Type="http://schemas.openxmlformats.org/officeDocument/2006/relationships/slide" Target="/ppt/slides/slide1.xml" Id="Red2fa62adf544771" /><Relationship Type="http://schemas.openxmlformats.org/officeDocument/2006/relationships/slide" Target="/ppt/slides/slide2.xml" Id="Rc50b6fea785345e4" /><Relationship Type="http://schemas.openxmlformats.org/officeDocument/2006/relationships/slide" Target="/ppt/slides/slide3.xml" Id="R88865df6110a451b" /><Relationship Type="http://schemas.openxmlformats.org/officeDocument/2006/relationships/slide" Target="/ppt/slides/slide4.xml" Id="R0b015ca2cf0d4898" /><Relationship Type="http://schemas.openxmlformats.org/officeDocument/2006/relationships/slide" Target="/ppt/slides/slide5.xml" Id="R161e130ef1144b6e" /><Relationship Type="http://schemas.openxmlformats.org/officeDocument/2006/relationships/slide" Target="/ppt/slides/slide6.xml" Id="Rd100e82828274a80" /><Relationship Type="http://schemas.openxmlformats.org/officeDocument/2006/relationships/slide" Target="/ppt/slides/slide7.xml" Id="Reefd0d1965f843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f3c695f5a447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9d33d9a2442f8" /><Relationship Type="http://schemas.openxmlformats.org/officeDocument/2006/relationships/theme" Target="/ppt/slideMasters/theme/theme1.xml" Id="R35279415a1fe4d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f9d33d9a2442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fca454f764d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9b6abbb164d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c498304464d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2b6476d3644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ac65493c840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8ec9075d84f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66d19224048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VIKSE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VIKSE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VIKSE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912 838 781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