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43502853e947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504eac856a4e76"/>
  </p:sldMasterIdLst>
  <p:sldIdLst>
    <p:sldId xmlns:r="http://schemas.openxmlformats.org/officeDocument/2006/relationships" id="256" r:id="R510217bbf3de4864"/>
    <p:sldId xmlns:r="http://schemas.openxmlformats.org/officeDocument/2006/relationships" id="257" r:id="Rbf527d6581e74163"/>
    <p:sldId xmlns:r="http://schemas.openxmlformats.org/officeDocument/2006/relationships" id="258" r:id="R1a791581d61e4473"/>
    <p:sldId xmlns:r="http://schemas.openxmlformats.org/officeDocument/2006/relationships" id="259" r:id="Re9b3f604273443be"/>
    <p:sldId xmlns:r="http://schemas.openxmlformats.org/officeDocument/2006/relationships" id="260" r:id="Rd8966ad9f3d34955"/>
    <p:sldId xmlns:r="http://schemas.openxmlformats.org/officeDocument/2006/relationships" id="261" r:id="Rd44f243812cb458f"/>
    <p:sldId xmlns:r="http://schemas.openxmlformats.org/officeDocument/2006/relationships" id="262" r:id="R6edcbfe9532642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504eac856a4e76" /><Relationship Type="http://schemas.openxmlformats.org/officeDocument/2006/relationships/slide" Target="/ppt/slides/slide1.xml" Id="R510217bbf3de4864" /><Relationship Type="http://schemas.openxmlformats.org/officeDocument/2006/relationships/slide" Target="/ppt/slides/slide2.xml" Id="Rbf527d6581e74163" /><Relationship Type="http://schemas.openxmlformats.org/officeDocument/2006/relationships/slide" Target="/ppt/slides/slide3.xml" Id="R1a791581d61e4473" /><Relationship Type="http://schemas.openxmlformats.org/officeDocument/2006/relationships/slide" Target="/ppt/slides/slide4.xml" Id="Re9b3f604273443be" /><Relationship Type="http://schemas.openxmlformats.org/officeDocument/2006/relationships/slide" Target="/ppt/slides/slide5.xml" Id="Rd8966ad9f3d34955" /><Relationship Type="http://schemas.openxmlformats.org/officeDocument/2006/relationships/slide" Target="/ppt/slides/slide6.xml" Id="Rd44f243812cb458f" /><Relationship Type="http://schemas.openxmlformats.org/officeDocument/2006/relationships/slide" Target="/ppt/slides/slide7.xml" Id="R6edcbfe9532642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4ef079b8e04e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69ca8a5bf647a3" /><Relationship Type="http://schemas.openxmlformats.org/officeDocument/2006/relationships/theme" Target="/ppt/slideMasters/theme/theme1.xml" Id="R23128ebe1d4847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69ca8a5bf647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c3f84f291544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9217ac9b542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4a5da9241941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b4544d2bb349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9a12e341d4f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8810c20fb4a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3697aa3a148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SILVERFIR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SILVERFIR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SILVERFIR INVEST AS ble etablert [år] og holder til i Siljan.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SILVERFIR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SILVERFIR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SILVERFIR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104 584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−52 369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12 478 566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22 315 013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23 641 989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SILVERFIR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TOLLEF SLAATHAUG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SILVERFIR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Snurråsen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3748 Siljan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912 839 176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SILVERFIR INVEST AS</a:t>
            </a:r>
          </a:p>
        </p:txBody>
      </p:sp>
    </p:spTree>
  </p:cSld>
  <p:clrMapOvr>
    <a:masterClrMapping xmlns:a="http://schemas.openxmlformats.org/drawingml/2006/main"/>
  </p:clrMapOvr>
</p:sld>
</file>